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9" r:id="rId5"/>
    <p:sldId id="260" r:id="rId6"/>
    <p:sldId id="261" r:id="rId7"/>
    <p:sldId id="258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15DEE6-3039-4A76-994B-E81DEF10BFCF}" v="1" dt="2026-07-09T03:56:18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B8558-4A8C-C17D-A35D-89F2416CE1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C4597E-EAB9-CF77-173A-B32A0A7781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3EEF6-1FEE-6D6D-C15D-C67C685CD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3406B-789A-9131-FEDD-D902782F1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C6821-8EDA-D298-2FC7-D15E21DC4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4583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9C49-A34D-EAFE-DC94-079572061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897834-6A5A-007D-994D-14098CF14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EB98B8-0AD8-F4A0-9289-CD9D32515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CB367-132A-16F4-7157-32BF74AB2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96A7C-1533-5E79-C599-3EF631713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43598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353EC5-AB86-2197-4201-8D1546095F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B7B2A5-0FB7-25C4-210A-2F44AB51E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D796E-9544-B3F8-2C4E-1CEE18C26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B33C7-0526-05EB-8B2E-50A121625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3E255-2471-6894-D2D1-F094A3A53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3640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FB38D-EE65-587B-8EF0-D56441484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9B8BC-1C55-BBC9-7E6E-74230A13B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75073-758E-C3E6-A314-EF540C17D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0ED46-ADF8-DE19-7023-D604F83AB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6F82C-CB22-3417-142D-3BF636B0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09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A64C3-5C49-D534-5136-513866FBC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289EA-AE13-0167-6C1F-44068B26F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C12BE-BB53-7E7E-9EB0-080A6D968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36259-FF90-4BEB-3A4B-1287EADD7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3957F-C918-AD23-1C1C-940311870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86100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F0BC5-CD42-05C3-585A-22F6220D4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81A6C-0334-0871-479A-D68894552D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4F6100-DD4F-877C-1F74-44F203364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4B222-844D-4390-4F44-BBE440EF4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AA9F2-9388-7426-9901-7404F0E07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7228C-B3F4-2AE0-4695-F1CFC7B0C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05394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1E2FD-55DF-F288-0E14-92657F5A5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02888-CD16-350B-497B-F4792645D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368CB-0FD7-0B3F-E27C-808A1DB41E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B3E94B-EFC5-5BE3-476D-87CB3511D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B24D67-EEA1-EA88-B6F1-A5BEB2EF1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7EBCCA-C602-B967-58FC-A39457DE8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DEFAC9-F729-C817-1306-9C1237EC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833D19-5D3A-3812-5910-C3CF9F516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4629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0909D-DCA8-5351-3FD2-996BF137B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D2BFF8-6CFD-D717-73B8-BC338F74B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737BBE-3AF5-9919-F3A3-EBB4D8FD3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252FB3-5736-2375-551C-06BB01D0B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92604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F16A3-5D56-5A7F-E7E9-860442309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117949-D4F5-261E-F42F-B6F21FD48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BE0E7F-31A0-3F24-EC27-19554E165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7439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932C-EAA8-09B0-4836-416143FCF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1A64E-7388-0E9E-F751-1C45F7385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BA1C6B-DCCF-6ADE-9EB0-BB3DFBE9B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001D0B-474E-525A-86FF-0EDF68A8F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1C0946-0DC7-3BF7-D209-E5E56A510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C86642-D076-F113-7004-9AB891E64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51187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D88B1-2E2C-70C7-928D-1344E82DF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0EB282-DE81-C5A3-34A2-8D49DBB90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DC2D2-82CB-5282-5170-EFA6974B68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6EC793-ACE0-9AF4-E03F-C0D44D38F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7C80C-41D9-9743-8700-4CF3A0610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A641A5-F4CA-EF16-FAEF-826A52BB9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8903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C97C71-DDD1-0D4F-86F4-33AD429C4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9492E3-E50C-D3E9-1C91-05BBFB88A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007E4-3D75-3FE7-DA92-DEEED0CBD7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6D3C5-A844-4C3E-88B7-4393BD9FDF4B}" type="datetimeFigureOut">
              <a:rPr lang="th-TH" smtClean="0"/>
              <a:t>09/07/69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AB034-2BAA-0493-B02E-FDE7D53F9F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DD670-BB20-1268-D766-56EE0D1C3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5DAC1C-FDCC-4DBA-A542-81A282744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9513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ben.com/2026/04/05/10-infographic-styles-for-notebooklm-gemini-prompt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B52DB-E879-2EC0-D106-C2399D3CB9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ตัวอย่าง 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prompt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C51A6-1B07-DA09-94F9-45DFB9B5AA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4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สำหรับกำหนดสไตล์การสร้างสื่อประชาสัมพันธ์</a:t>
            </a:r>
            <a:br>
              <a:rPr lang="th-TH" sz="4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th-TH" sz="4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42966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22267-ADFC-4E26-E3C6-A8A3E94D7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EA7374D-5380-B9D3-2B4D-97508EA0D4B9}"/>
              </a:ext>
            </a:extLst>
          </p:cNvPr>
          <p:cNvSpPr txBox="1"/>
          <p:nvPr/>
        </p:nvSpPr>
        <p:spPr>
          <a:xfrm>
            <a:off x="461159" y="5626925"/>
            <a:ext cx="101745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Prompt:</a:t>
            </a:r>
            <a:r>
              <a:rPr lang="th-TH" sz="32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 Flat design infographic, clean vector, corporate style, white background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CE684E-3F89-AA63-381A-B6453DA1DD2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982" y="397893"/>
            <a:ext cx="7180356" cy="509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73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1EFA0-0CE8-CE05-0352-182F07442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ACECCDF-434B-3033-A501-FCCC07D28F5D}"/>
              </a:ext>
            </a:extLst>
          </p:cNvPr>
          <p:cNvSpPr txBox="1"/>
          <p:nvPr/>
        </p:nvSpPr>
        <p:spPr>
          <a:xfrm>
            <a:off x="461159" y="5626925"/>
            <a:ext cx="114040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Prompt:</a:t>
            </a:r>
            <a:r>
              <a:rPr lang="th-TH" sz="32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 Psychedelic infographic poster, trippy swirling patterns, vibrant rainbow colors, 8k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3ECED8-A53E-1157-0A26-AA12343391D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909" y="302055"/>
            <a:ext cx="7417930" cy="527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90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EC88B-9EDA-596B-9EF2-603AF0422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B321A56-D3BC-0339-0C5E-820533413C84}"/>
              </a:ext>
            </a:extLst>
          </p:cNvPr>
          <p:cNvSpPr txBox="1"/>
          <p:nvPr/>
        </p:nvSpPr>
        <p:spPr>
          <a:xfrm>
            <a:off x="461159" y="5626925"/>
            <a:ext cx="9669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Prompt:</a:t>
            </a:r>
            <a:r>
              <a:rPr lang="th-TH" sz="32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 Professional cinematic infographic, dark workspace, moody lighting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D1DE58-2FE6-644D-9DED-6CF3CF9761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939" y="258482"/>
            <a:ext cx="7494903" cy="530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40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8AC61-CA15-1586-1AC6-50C7514AF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DD66601-FEC3-B404-046C-625D24CAA96F}"/>
              </a:ext>
            </a:extLst>
          </p:cNvPr>
          <p:cNvSpPr txBox="1"/>
          <p:nvPr/>
        </p:nvSpPr>
        <p:spPr>
          <a:xfrm>
            <a:off x="461159" y="5626925"/>
            <a:ext cx="8949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Prompt:</a:t>
            </a:r>
            <a:r>
              <a:rPr lang="th-TH" sz="32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 Manga style infographic, dynamic anime art, halftone dots, 8k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C068EA-1AB8-2C19-AFC3-A2F7A9AAB3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961" y="344384"/>
            <a:ext cx="6364514" cy="5207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8FC84D-373D-A2D5-9B99-9A4386F45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9642" y="163571"/>
            <a:ext cx="5005120" cy="27933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D32A11-7932-D8CB-93EA-73DE36FE2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6400" y="2882734"/>
            <a:ext cx="2650177" cy="397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045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84B6-86EA-9952-4F96-4EAC3B16D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695" y="0"/>
            <a:ext cx="10515600" cy="1325563"/>
          </a:xfrm>
        </p:spPr>
        <p:txBody>
          <a:bodyPr/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Prompt : 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ตามใจผู้สร้าง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73028E-E5AA-B10D-AB54-641334B0BB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512" y="1044863"/>
            <a:ext cx="6990527" cy="39016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91319E-2779-ED13-9648-12EA0834F3D6}"/>
              </a:ext>
            </a:extLst>
          </p:cNvPr>
          <p:cNvSpPr txBox="1"/>
          <p:nvPr/>
        </p:nvSpPr>
        <p:spPr>
          <a:xfrm>
            <a:off x="705779" y="5070763"/>
            <a:ext cx="112170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จัดทำ </a:t>
            </a:r>
            <a:r>
              <a:rPr lang="en-US" b="1" dirty="0" err="1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Infograpic</a:t>
            </a:r>
            <a:r>
              <a:rPr lang="en-US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สำหรับการสร้าง </a:t>
            </a:r>
            <a:r>
              <a:rPr lang="en-US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Infographic </a:t>
            </a:r>
            <a:r>
              <a:rPr lang="th-TH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อย่างง่ายด้วย </a:t>
            </a:r>
            <a:r>
              <a:rPr lang="en-US" b="1" dirty="0" err="1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NotebookLM</a:t>
            </a:r>
            <a:endParaRPr lang="th-TH" b="1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b="1" dirty="0">
                <a:solidFill>
                  <a:schemeClr val="accent6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สไตล์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Chibi </a:t>
            </a:r>
            <a:r>
              <a:rPr lang="th-TH" b="1" dirty="0">
                <a:solidFill>
                  <a:schemeClr val="accent6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ตัวการ์ตูนผู้หญิงอวบผมยาวนักเดินทาง พาท่องไปในแต่ละขั้นตอนการทำของการทำ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infographic</a:t>
            </a:r>
          </a:p>
          <a:p>
            <a:r>
              <a:rPr lang="th-TH" b="1" dirty="0">
                <a:solidFill>
                  <a:schemeClr val="accent6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ราวกับมีเวทย์มนต์ </a:t>
            </a:r>
            <a:r>
              <a:rPr lang="th-TH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โปรดตรวจสอบคำภาษาไทย เนื้อหาภาษาไทย ข้อความภาษาไทย และภาษาไทยทั้งหมดที่ปรากฏ</a:t>
            </a:r>
          </a:p>
          <a:p>
            <a:r>
              <a:rPr lang="th-TH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ให้ถูกต้อง ผลงานแล้วเสร็จจะต้องไม่พบคำผิด</a:t>
            </a:r>
          </a:p>
        </p:txBody>
      </p:sp>
    </p:spTree>
    <p:extLst>
      <p:ext uri="{BB962C8B-B14F-4D97-AF65-F5344CB8AC3E}">
        <p14:creationId xmlns:p14="http://schemas.microsoft.com/office/powerpoint/2010/main" val="1525306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E4890-6ACF-4997-C51F-E19052592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แหล่งที่มาของ 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prompt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31D9A-95A5-33DF-B09A-86F59CC41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https://presentationben.com/2026/04/05/10-infographic-styles-for-notebooklm-gemini-prompts/</a:t>
            </a:r>
            <a:endParaRPr lang="en-US" dirty="0"/>
          </a:p>
          <a:p>
            <a:r>
              <a:rPr lang="en-US" dirty="0"/>
              <a:t>https://presentationben.com/2026/05/09/free-chatgpt-prompts-for-infographic-design-2026/?fbclid=IwY2xjawSwMaNleHRuA2FlbQIxMABicmlkETFWbW9zRzVvY1ZENWt3UUl3c3J0YwZhcHBfaWQQMjIyMDM5MTc4ODIwMDg5MgABHoksnccW_fM4M4reaOqjKT5WhgUZowKM7hQ2U_uYYYp0C72b2G6XWX5dx4W6_aem_vsVqy2hXDunenhKQ5T8CJA</a:t>
            </a:r>
          </a:p>
          <a:p>
            <a:pPr marL="0" indent="0">
              <a:buNone/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90191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2B8596-DE85-9A8A-35D7-2F9235F888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463" y="201880"/>
            <a:ext cx="7282677" cy="50707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105D59-625E-E193-9C8B-FACF6DA94DCE}"/>
              </a:ext>
            </a:extLst>
          </p:cNvPr>
          <p:cNvSpPr txBox="1"/>
          <p:nvPr/>
        </p:nvSpPr>
        <p:spPr>
          <a:xfrm>
            <a:off x="308759" y="5474525"/>
            <a:ext cx="10684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 : </a:t>
            </a:r>
            <a:r>
              <a:rPr lang="th-TH" sz="36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3D claymorphism infographic, clean pastel colors, soft lighting, 8k</a:t>
            </a:r>
          </a:p>
        </p:txBody>
      </p:sp>
    </p:spTree>
    <p:extLst>
      <p:ext uri="{BB962C8B-B14F-4D97-AF65-F5344CB8AC3E}">
        <p14:creationId xmlns:p14="http://schemas.microsoft.com/office/powerpoint/2010/main" val="3825636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10261-A62C-5BA0-BA42-DCF9DDB5C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86E8C75-FDB9-4905-D846-1307848FDEBD}"/>
              </a:ext>
            </a:extLst>
          </p:cNvPr>
          <p:cNvSpPr txBox="1"/>
          <p:nvPr/>
        </p:nvSpPr>
        <p:spPr>
          <a:xfrm>
            <a:off x="308759" y="5474525"/>
            <a:ext cx="118641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 : High-impact poster</a:t>
            </a:r>
            <a:r>
              <a:rPr lang="th-TH" sz="32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, High-impact 3D infographic poster, bold typography, cinematic.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C5CAEF-BB9D-0170-4383-631A51E885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017" y="142504"/>
            <a:ext cx="7614073" cy="529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89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5BE6A-57DF-74D6-DFC5-8031F96EC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0B43B2-0FDE-2072-E23A-C7C846E75B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722" y="0"/>
            <a:ext cx="7046852" cy="49904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E76A65-693E-7551-5A80-4EF8D46C4CE1}"/>
              </a:ext>
            </a:extLst>
          </p:cNvPr>
          <p:cNvSpPr txBox="1"/>
          <p:nvPr/>
        </p:nvSpPr>
        <p:spPr>
          <a:xfrm>
            <a:off x="461159" y="5626925"/>
            <a:ext cx="92111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Prompt:</a:t>
            </a:r>
            <a:r>
              <a:rPr lang="th-TH" sz="32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 Digital scrapbook infographic, torn paper texture, washi tape, 8k</a:t>
            </a:r>
          </a:p>
        </p:txBody>
      </p:sp>
    </p:spTree>
    <p:extLst>
      <p:ext uri="{BB962C8B-B14F-4D97-AF65-F5344CB8AC3E}">
        <p14:creationId xmlns:p14="http://schemas.microsoft.com/office/powerpoint/2010/main" val="3478445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4C929-D4AB-AB34-A4F9-4C26672EF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80C38D6-AD4D-2C26-E196-E0B09D8A02E1}"/>
              </a:ext>
            </a:extLst>
          </p:cNvPr>
          <p:cNvSpPr txBox="1"/>
          <p:nvPr/>
        </p:nvSpPr>
        <p:spPr>
          <a:xfrm>
            <a:off x="461159" y="5626925"/>
            <a:ext cx="107789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Prompt:</a:t>
            </a:r>
            <a:r>
              <a:rPr lang="th-TH" sz="40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 Doodle infographic, hand-drawn style, colorful sketches, 8k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6B8FD-40C0-EDCF-F19A-AEBDC5B27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945" y="191284"/>
            <a:ext cx="7451024" cy="528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32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76A13-EFD7-2150-544D-90F3CCD2A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5C83493-4FB2-33B5-EE60-0D0F73843001}"/>
              </a:ext>
            </a:extLst>
          </p:cNvPr>
          <p:cNvSpPr txBox="1"/>
          <p:nvPr/>
        </p:nvSpPr>
        <p:spPr>
          <a:xfrm>
            <a:off x="461159" y="5626925"/>
            <a:ext cx="11088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Prompt:</a:t>
            </a:r>
            <a:r>
              <a:rPr lang="th-TH" sz="36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 Pixel art infographic, 8-bit style, retro gaming aesthetic, vibrant colors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699519-6FED-A1FD-6024-B47DD2AF37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173" y="251505"/>
            <a:ext cx="7385669" cy="528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08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44316E7-60D9-F7B3-6D5C-37B83AACC3CC}"/>
              </a:ext>
            </a:extLst>
          </p:cNvPr>
          <p:cNvSpPr txBox="1"/>
          <p:nvPr/>
        </p:nvSpPr>
        <p:spPr>
          <a:xfrm>
            <a:off x="461159" y="5626925"/>
            <a:ext cx="106907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Prompt:</a:t>
            </a:r>
            <a:r>
              <a:rPr lang="th-TH" sz="32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 Bauhaus infographic layout, minimalist geometric shapes, primary colors, 8k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6DA7E1-3138-0242-68D3-E1EBBF5FF9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92" y="240343"/>
            <a:ext cx="7264295" cy="515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00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53C58-72B2-4799-7D48-D05AA9A7F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300DD4-100B-02DC-6B7A-C6F3255C85C9}"/>
              </a:ext>
            </a:extLst>
          </p:cNvPr>
          <p:cNvSpPr txBox="1"/>
          <p:nvPr/>
        </p:nvSpPr>
        <p:spPr>
          <a:xfrm>
            <a:off x="461159" y="5626925"/>
            <a:ext cx="11617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Prompt:</a:t>
            </a:r>
            <a:r>
              <a:rPr lang="th-TH" sz="36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 Retro synthwave infographic poster, neon chrome, 80s tech aesthetic, 8k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EB6BD1-FCF8-9E80-5E7E-6B689081C2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862" y="416347"/>
            <a:ext cx="7214598" cy="502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90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B052F-B9B6-47F5-AA71-646B6F284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E86445E-A607-C67A-BA64-8CFCE0AF3AA4}"/>
              </a:ext>
            </a:extLst>
          </p:cNvPr>
          <p:cNvSpPr txBox="1"/>
          <p:nvPr/>
        </p:nvSpPr>
        <p:spPr>
          <a:xfrm>
            <a:off x="461159" y="5626925"/>
            <a:ext cx="10264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Prompt:</a:t>
            </a:r>
            <a:r>
              <a:rPr lang="th-TH" sz="3600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 Retro 70s infographic, groovy aesthetic, muted earthy tones, 8k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0767A9-BB1F-989F-C175-A87E245B74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981" y="267857"/>
            <a:ext cx="7226232" cy="514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72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273</Words>
  <Application>Microsoft Office PowerPoint</Application>
  <PresentationFormat>Widescreen</PresentationFormat>
  <Paragraphs>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TH Sarabun New</vt:lpstr>
      <vt:lpstr>Office Theme</vt:lpstr>
      <vt:lpstr>ตัวอย่าง prompt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Prompt : ตามใจผู้สร้าง</vt:lpstr>
      <vt:lpstr>แหล่งที่มาของ prompt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Kornkorawee Changkid</dc:creator>
  <cp:lastModifiedBy>Perapat Boonchoo</cp:lastModifiedBy>
  <cp:revision>2</cp:revision>
  <dcterms:created xsi:type="dcterms:W3CDTF">2026-07-01T03:58:16Z</dcterms:created>
  <dcterms:modified xsi:type="dcterms:W3CDTF">2026-07-09T03:56:21Z</dcterms:modified>
</cp:coreProperties>
</file>