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  <p:sldMasterId id="2147483672" r:id="rId3"/>
    <p:sldMasterId id="2147483678" r:id="rId4"/>
    <p:sldMasterId id="2147483690" r:id="rId5"/>
    <p:sldMasterId id="2147483703" r:id="rId6"/>
  </p:sldMasterIdLst>
  <p:notesMasterIdLst>
    <p:notesMasterId r:id="rId40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147481326" r:id="rId18"/>
    <p:sldId id="2147481321" r:id="rId19"/>
    <p:sldId id="2147481322" r:id="rId20"/>
    <p:sldId id="2147480707" r:id="rId21"/>
    <p:sldId id="2147480705" r:id="rId22"/>
    <p:sldId id="2147480708" r:id="rId23"/>
    <p:sldId id="214748078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2" r:id="rId38"/>
    <p:sldId id="283" r:id="rId39"/>
  </p:sldIdLst>
  <p:sldSz cx="12192000" cy="6858000"/>
  <p:notesSz cx="6858000" cy="9144000"/>
  <p:embeddedFontLst>
    <p:embeddedFont>
      <p:font typeface="Angsana New" panose="02020603050405020304" pitchFamily="18" charset="-34"/>
      <p:regular r:id="rId41"/>
      <p:bold r:id="rId42"/>
      <p:italic r:id="rId43"/>
      <p:boldItalic r:id="rId44"/>
    </p:embeddedFont>
    <p:embeddedFont>
      <p:font typeface="Cambria Math" panose="02040503050406030204" pitchFamily="18" charset="0"/>
      <p:regular r:id="rId45"/>
    </p:embeddedFont>
    <p:embeddedFont>
      <p:font typeface="Cordia New" panose="020B0304020202020204" pitchFamily="34" charset="-34"/>
      <p:regular r:id="rId46"/>
      <p:bold r:id="rId47"/>
      <p:italic r:id="rId48"/>
      <p:boldItalic r:id="rId49"/>
    </p:embeddedFont>
    <p:embeddedFont>
      <p:font typeface="Kanit" pitchFamily="2" charset="-34"/>
      <p:regular r:id="rId50"/>
      <p:bold r:id="rId51"/>
      <p:italic r:id="rId52"/>
    </p:embeddedFont>
    <p:embeddedFont>
      <p:font typeface="Kanit Medium" pitchFamily="2" charset="-34"/>
      <p:regular r:id="rId53"/>
      <p:italic r:id="rId54"/>
    </p:embeddedFont>
    <p:embeddedFont>
      <p:font typeface="Play" panose="020B0604020202020204" charset="0"/>
      <p:regular r:id="rId55"/>
      <p:bold r:id="rId56"/>
    </p:embeddedFont>
    <p:embeddedFont>
      <p:font typeface="Prompt" panose="00000500000000000000" pitchFamily="2" charset="-34"/>
      <p:regular r:id="rId57"/>
      <p:bold r:id="rId58"/>
      <p:italic r:id="rId59"/>
      <p:boldItalic r:id="rId60"/>
    </p:embeddedFont>
    <p:embeddedFont>
      <p:font typeface="Sarabun" panose="020B0604020202020204" charset="-34"/>
      <p:regular r:id="rId61"/>
      <p:bold r:id="rId62"/>
      <p:italic r:id="rId63"/>
      <p:boldItalic r:id="rId64"/>
    </p:embeddedFont>
    <p:embeddedFont>
      <p:font typeface="Tahoma" panose="020B0604030504040204" pitchFamily="34" charset="0"/>
      <p:regular r:id="rId65"/>
      <p:bold r:id="rId66"/>
    </p:embeddedFont>
    <p:embeddedFont>
      <p:font typeface="TH SarabunPSK" panose="020B0500040200020003" pitchFamily="34" charset="-34"/>
      <p:regular r:id="rId67"/>
      <p:bold r:id="rId68"/>
      <p:italic r:id="rId69"/>
      <p:boldItalic r:id="rId7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1" roundtripDataSignature="AMtx7mjK66I0FK0Vc1kw9moAY9misGlm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D2EF"/>
    <a:srgbClr val="EBF3FB"/>
    <a:srgbClr val="F3F4F9"/>
    <a:srgbClr val="FFFFFF"/>
    <a:srgbClr val="33E5B6"/>
    <a:srgbClr val="8ABAE6"/>
    <a:srgbClr val="139573"/>
    <a:srgbClr val="18BE93"/>
    <a:srgbClr val="19C99B"/>
    <a:srgbClr val="76EE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FEF475C-7B46-478D-93E7-880EE38FDCB2}">
  <a:tblStyle styleId="{8FEF475C-7B46-478D-93E7-880EE38FDCB2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tcBdr/>
        <a:fill>
          <a:solidFill>
            <a:srgbClr val="CAD1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1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63182D2-6C6A-4111-83DF-E9FA071175F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63" Type="http://schemas.openxmlformats.org/officeDocument/2006/relationships/font" Target="fonts/font23.fntdata"/><Relationship Id="rId68" Type="http://schemas.openxmlformats.org/officeDocument/2006/relationships/font" Target="fonts/font2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font" Target="fonts/font26.fntdata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21.fntdata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font" Target="fonts/font24.fntdata"/><Relationship Id="rId69" Type="http://schemas.openxmlformats.org/officeDocument/2006/relationships/font" Target="fonts/font29.fntdata"/><Relationship Id="rId8" Type="http://schemas.openxmlformats.org/officeDocument/2006/relationships/slide" Target="slides/slide2.xml"/><Relationship Id="rId51" Type="http://schemas.openxmlformats.org/officeDocument/2006/relationships/font" Target="fonts/font11.fntdata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font" Target="fonts/font27.fntdata"/><Relationship Id="rId20" Type="http://schemas.openxmlformats.org/officeDocument/2006/relationships/slide" Target="slides/slide14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70" Type="http://schemas.openxmlformats.org/officeDocument/2006/relationships/font" Target="fonts/font30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font" Target="fonts/font25.fntdata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7" Type="http://schemas.openxmlformats.org/officeDocument/2006/relationships/slide" Target="slides/slide1.xml"/><Relationship Id="rId71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1" name="Google Shape;82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1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3/6/2026</a:t>
            </a:r>
            <a:endParaRPr/>
          </a:p>
        </p:txBody>
      </p:sp>
      <p:sp>
        <p:nvSpPr>
          <p:cNvPr id="823" name="Google Shape;823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4535C-6358-99B4-D77B-A35214D60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01DA69-9A49-0CD6-2C93-C4DB3BEE8B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D9D5FB-4436-E464-CB0C-2A3EF4FBB0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738356-5D17-FD9A-309A-937F6A49A9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ADF17-B467-4B64-AAB5-FC111FCDC6E7}" type="slidenum">
              <a:rPr lang="th-TH" smtClean="0"/>
              <a:pPr/>
              <a:t>13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603537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98EC7-48CA-8154-1189-4E4F47101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FFE122-F72D-C5E6-C478-366C0869D1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E3FAF6-8801-C674-AD58-C14AE97357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31A395-8661-C04F-1A4B-9FF244B066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B021E-607D-4DE0-8E20-A86A31B979B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2255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D1273-E704-F49A-4E29-6C50EBB5E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3147CA-1BB1-C550-5039-E69B6DBFB7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28743C-A997-4AD8-A4B6-C07911FC8D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985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7" name="Google Shape;90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1" name="Google Shape;120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5" name="Google Shape;121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35" descr="A red and white corner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35"/>
          <p:cNvSpPr txBox="1">
            <a:spLocks noGrp="1"/>
          </p:cNvSpPr>
          <p:nvPr>
            <p:ph type="title"/>
          </p:nvPr>
        </p:nvSpPr>
        <p:spPr>
          <a:xfrm>
            <a:off x="220980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36" descr="A picture containing screenshot, blue, electric blue, aqua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36"/>
          <p:cNvSpPr txBox="1">
            <a:spLocks noGrp="1"/>
          </p:cNvSpPr>
          <p:nvPr>
            <p:ph type="ctrTitle"/>
          </p:nvPr>
        </p:nvSpPr>
        <p:spPr>
          <a:xfrm>
            <a:off x="838199" y="1041400"/>
            <a:ext cx="587542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Calibri"/>
              <a:buNone/>
              <a:defRPr sz="6000" b="1">
                <a:solidFill>
                  <a:srgbClr val="00206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6"/>
          <p:cNvSpPr txBox="1">
            <a:spLocks noGrp="1"/>
          </p:cNvSpPr>
          <p:nvPr>
            <p:ph type="subTitle" idx="1"/>
          </p:nvPr>
        </p:nvSpPr>
        <p:spPr>
          <a:xfrm>
            <a:off x="838199" y="3521075"/>
            <a:ext cx="5875421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1" name="Google Shape;101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37" descr="A red and white corner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37"/>
          <p:cNvSpPr txBox="1">
            <a:spLocks noGrp="1"/>
          </p:cNvSpPr>
          <p:nvPr>
            <p:ph type="title"/>
          </p:nvPr>
        </p:nvSpPr>
        <p:spPr>
          <a:xfrm>
            <a:off x="2065421" y="1825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38" descr="A red and white rectangl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8"/>
          <p:cNvSpPr txBox="1">
            <a:spLocks noGrp="1"/>
          </p:cNvSpPr>
          <p:nvPr>
            <p:ph type="title"/>
          </p:nvPr>
        </p:nvSpPr>
        <p:spPr>
          <a:xfrm>
            <a:off x="5775158" y="768350"/>
            <a:ext cx="6533147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38"/>
          <p:cNvSpPr txBox="1">
            <a:spLocks noGrp="1"/>
          </p:cNvSpPr>
          <p:nvPr>
            <p:ph type="body" idx="1"/>
          </p:nvPr>
        </p:nvSpPr>
        <p:spPr>
          <a:xfrm>
            <a:off x="7798134" y="4589463"/>
            <a:ext cx="41148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39" descr="A red and white corner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9"/>
          <p:cNvSpPr txBox="1">
            <a:spLocks noGrp="1"/>
          </p:cNvSpPr>
          <p:nvPr>
            <p:ph type="title"/>
          </p:nvPr>
        </p:nvSpPr>
        <p:spPr>
          <a:xfrm>
            <a:off x="1957137" y="1825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3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40" descr="A red and white corner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40"/>
          <p:cNvSpPr txBox="1">
            <a:spLocks noGrp="1"/>
          </p:cNvSpPr>
          <p:nvPr>
            <p:ph type="title"/>
          </p:nvPr>
        </p:nvSpPr>
        <p:spPr>
          <a:xfrm>
            <a:off x="1958725" y="555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4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0" name="Google Shape;130;p4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4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2" name="Google Shape;132;p4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39" name="Google Shape;139;p41" descr="A close-up of a tower&#10;&#10;Description automatically generated with low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42" descr="A picture containing desig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4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4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5" name="Google Shape;145;p4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6" name="Google Shape;146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43" descr="A picture containing desig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4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53" name="Google Shape;153;p4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4" name="Google Shape;154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44" descr="A red and white rectangular object&#10;&#10;Description automatically generated with low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44"/>
          <p:cNvSpPr txBox="1">
            <a:spLocks noGrp="1"/>
          </p:cNvSpPr>
          <p:nvPr>
            <p:ph type="title"/>
          </p:nvPr>
        </p:nvSpPr>
        <p:spPr>
          <a:xfrm>
            <a:off x="4439652" y="365125"/>
            <a:ext cx="691414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44"/>
          <p:cNvSpPr txBox="1">
            <a:spLocks noGrp="1"/>
          </p:cNvSpPr>
          <p:nvPr>
            <p:ph type="body" idx="1"/>
          </p:nvPr>
        </p:nvSpPr>
        <p:spPr>
          <a:xfrm rot="5400000">
            <a:off x="5721057" y="544220"/>
            <a:ext cx="4351338" cy="6914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45" descr="A close-up of a person holding a phon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solidFill>
          <a:schemeClr val="accent6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4"/>
          <p:cNvSpPr/>
          <p:nvPr/>
        </p:nvSpPr>
        <p:spPr>
          <a:xfrm>
            <a:off x="-8316" y="1423111"/>
            <a:ext cx="12208634" cy="5434893"/>
          </a:xfrm>
          <a:custGeom>
            <a:avLst/>
            <a:gdLst/>
            <a:ahLst/>
            <a:cxnLst/>
            <a:rect l="l" t="t" r="r" b="b"/>
            <a:pathLst>
              <a:path w="12208633" h="5434893" extrusionOk="0">
                <a:moveTo>
                  <a:pt x="7143321" y="892474"/>
                </a:moveTo>
                <a:lnTo>
                  <a:pt x="7143335" y="895416"/>
                </a:lnTo>
                <a:lnTo>
                  <a:pt x="7147277" y="895507"/>
                </a:lnTo>
                <a:lnTo>
                  <a:pt x="7147099" y="892474"/>
                </a:lnTo>
                <a:close/>
                <a:moveTo>
                  <a:pt x="6355163" y="727493"/>
                </a:moveTo>
                <a:lnTo>
                  <a:pt x="6355358" y="727687"/>
                </a:lnTo>
                <a:cubicBezTo>
                  <a:pt x="6355163" y="727687"/>
                  <a:pt x="6355163" y="727687"/>
                  <a:pt x="6354969" y="727687"/>
                </a:cubicBezTo>
                <a:cubicBezTo>
                  <a:pt x="6354969" y="727881"/>
                  <a:pt x="6354775" y="728075"/>
                  <a:pt x="6354969" y="728075"/>
                </a:cubicBezTo>
                <a:cubicBezTo>
                  <a:pt x="6354969" y="727881"/>
                  <a:pt x="6355163" y="727881"/>
                  <a:pt x="6355358" y="727687"/>
                </a:cubicBezTo>
                <a:cubicBezTo>
                  <a:pt x="6355358" y="727687"/>
                  <a:pt x="6355552" y="727493"/>
                  <a:pt x="6355552" y="727493"/>
                </a:cubicBezTo>
                <a:cubicBezTo>
                  <a:pt x="6355358" y="727493"/>
                  <a:pt x="6355358" y="727493"/>
                  <a:pt x="6355163" y="727493"/>
                </a:cubicBezTo>
                <a:close/>
                <a:moveTo>
                  <a:pt x="8604691" y="725788"/>
                </a:moveTo>
                <a:cubicBezTo>
                  <a:pt x="8595865" y="725788"/>
                  <a:pt x="8591193" y="727865"/>
                  <a:pt x="8591193" y="738248"/>
                </a:cubicBezTo>
                <a:cubicBezTo>
                  <a:pt x="8591712" y="788607"/>
                  <a:pt x="8591712" y="839485"/>
                  <a:pt x="8590674" y="889843"/>
                </a:cubicBezTo>
                <a:cubicBezTo>
                  <a:pt x="8590674" y="899188"/>
                  <a:pt x="8593789" y="903341"/>
                  <a:pt x="8603653" y="903341"/>
                </a:cubicBezTo>
                <a:cubicBezTo>
                  <a:pt x="8613517" y="903341"/>
                  <a:pt x="8616632" y="899708"/>
                  <a:pt x="8616632" y="889843"/>
                </a:cubicBezTo>
                <a:cubicBezTo>
                  <a:pt x="8616112" y="864923"/>
                  <a:pt x="8616632" y="840523"/>
                  <a:pt x="8616632" y="815603"/>
                </a:cubicBezTo>
                <a:cubicBezTo>
                  <a:pt x="8616632" y="790164"/>
                  <a:pt x="8616112" y="764206"/>
                  <a:pt x="8616632" y="738767"/>
                </a:cubicBezTo>
                <a:cubicBezTo>
                  <a:pt x="8616632" y="729941"/>
                  <a:pt x="8614555" y="725788"/>
                  <a:pt x="8604691" y="725788"/>
                </a:cubicBezTo>
                <a:close/>
                <a:moveTo>
                  <a:pt x="8744865" y="683217"/>
                </a:moveTo>
                <a:cubicBezTo>
                  <a:pt x="8737078" y="683217"/>
                  <a:pt x="8735001" y="687370"/>
                  <a:pt x="8735001" y="694119"/>
                </a:cubicBezTo>
                <a:cubicBezTo>
                  <a:pt x="8735001" y="760053"/>
                  <a:pt x="8735001" y="825986"/>
                  <a:pt x="8735520" y="892439"/>
                </a:cubicBezTo>
                <a:cubicBezTo>
                  <a:pt x="8735001" y="900226"/>
                  <a:pt x="8738635" y="903341"/>
                  <a:pt x="8746422" y="903341"/>
                </a:cubicBezTo>
                <a:cubicBezTo>
                  <a:pt x="8759921" y="902822"/>
                  <a:pt x="8773938" y="902822"/>
                  <a:pt x="8787436" y="903341"/>
                </a:cubicBezTo>
                <a:cubicBezTo>
                  <a:pt x="8797819" y="903861"/>
                  <a:pt x="8801454" y="899708"/>
                  <a:pt x="8801454" y="889324"/>
                </a:cubicBezTo>
                <a:cubicBezTo>
                  <a:pt x="8800934" y="865443"/>
                  <a:pt x="8801454" y="842080"/>
                  <a:pt x="8801454" y="818718"/>
                </a:cubicBezTo>
                <a:cubicBezTo>
                  <a:pt x="8801454" y="813527"/>
                  <a:pt x="8800415" y="805739"/>
                  <a:pt x="8807164" y="805739"/>
                </a:cubicBezTo>
                <a:cubicBezTo>
                  <a:pt x="8825854" y="805739"/>
                  <a:pt x="8822220" y="792760"/>
                  <a:pt x="8822739" y="781857"/>
                </a:cubicBezTo>
                <a:cubicBezTo>
                  <a:pt x="8822739" y="773551"/>
                  <a:pt x="8819105" y="771474"/>
                  <a:pt x="8811317" y="771474"/>
                </a:cubicBezTo>
                <a:cubicBezTo>
                  <a:pt x="8798858" y="771474"/>
                  <a:pt x="8786398" y="770955"/>
                  <a:pt x="8773938" y="771474"/>
                </a:cubicBezTo>
                <a:cubicBezTo>
                  <a:pt x="8761478" y="771994"/>
                  <a:pt x="8756286" y="766283"/>
                  <a:pt x="8756286" y="754342"/>
                </a:cubicBezTo>
                <a:cubicBezTo>
                  <a:pt x="8756286" y="744997"/>
                  <a:pt x="8756286" y="735133"/>
                  <a:pt x="8756286" y="725269"/>
                </a:cubicBezTo>
                <a:cubicBezTo>
                  <a:pt x="8755767" y="725269"/>
                  <a:pt x="8755767" y="725269"/>
                  <a:pt x="8755767" y="725269"/>
                </a:cubicBezTo>
                <a:cubicBezTo>
                  <a:pt x="8755767" y="714886"/>
                  <a:pt x="8755767" y="705021"/>
                  <a:pt x="8755767" y="694638"/>
                </a:cubicBezTo>
                <a:cubicBezTo>
                  <a:pt x="8755767" y="686851"/>
                  <a:pt x="8753171" y="683217"/>
                  <a:pt x="8744865" y="683217"/>
                </a:cubicBezTo>
                <a:close/>
                <a:moveTo>
                  <a:pt x="5999516" y="672943"/>
                </a:moveTo>
                <a:lnTo>
                  <a:pt x="5999516" y="672950"/>
                </a:lnTo>
                <a:lnTo>
                  <a:pt x="6106191" y="672950"/>
                </a:lnTo>
                <a:lnTo>
                  <a:pt x="6106226" y="672943"/>
                </a:lnTo>
                <a:lnTo>
                  <a:pt x="6103287" y="672943"/>
                </a:lnTo>
                <a:lnTo>
                  <a:pt x="6095614" y="672943"/>
                </a:lnTo>
                <a:close/>
                <a:moveTo>
                  <a:pt x="5844017" y="672943"/>
                </a:moveTo>
                <a:lnTo>
                  <a:pt x="5844017" y="672950"/>
                </a:lnTo>
                <a:lnTo>
                  <a:pt x="5950885" y="672950"/>
                </a:lnTo>
                <a:lnTo>
                  <a:pt x="5950920" y="672943"/>
                </a:lnTo>
                <a:lnTo>
                  <a:pt x="5947738" y="672943"/>
                </a:lnTo>
                <a:lnTo>
                  <a:pt x="5940066" y="672943"/>
                </a:lnTo>
                <a:close/>
                <a:moveTo>
                  <a:pt x="2661207" y="578320"/>
                </a:moveTo>
                <a:lnTo>
                  <a:pt x="2649387" y="591167"/>
                </a:lnTo>
                <a:lnTo>
                  <a:pt x="2649387" y="660718"/>
                </a:lnTo>
                <a:lnTo>
                  <a:pt x="2661207" y="660966"/>
                </a:lnTo>
                <a:cubicBezTo>
                  <a:pt x="2661207" y="660966"/>
                  <a:pt x="2661207" y="660966"/>
                  <a:pt x="2661207" y="612643"/>
                </a:cubicBezTo>
                <a:close/>
                <a:moveTo>
                  <a:pt x="2521154" y="535617"/>
                </a:moveTo>
                <a:cubicBezTo>
                  <a:pt x="2512848" y="535617"/>
                  <a:pt x="2510252" y="539251"/>
                  <a:pt x="2510252" y="547038"/>
                </a:cubicBezTo>
                <a:cubicBezTo>
                  <a:pt x="2510252" y="557421"/>
                  <a:pt x="2510252" y="567286"/>
                  <a:pt x="2510252" y="577669"/>
                </a:cubicBezTo>
                <a:cubicBezTo>
                  <a:pt x="2510252" y="577669"/>
                  <a:pt x="2510252" y="577669"/>
                  <a:pt x="2509733" y="577669"/>
                </a:cubicBezTo>
                <a:cubicBezTo>
                  <a:pt x="2509733" y="587533"/>
                  <a:pt x="2509733" y="597397"/>
                  <a:pt x="2509733" y="606742"/>
                </a:cubicBezTo>
                <a:cubicBezTo>
                  <a:pt x="2509733" y="618683"/>
                  <a:pt x="2504541" y="624394"/>
                  <a:pt x="2492081" y="623874"/>
                </a:cubicBezTo>
                <a:cubicBezTo>
                  <a:pt x="2479621" y="623355"/>
                  <a:pt x="2467161" y="623874"/>
                  <a:pt x="2454702" y="623874"/>
                </a:cubicBezTo>
                <a:cubicBezTo>
                  <a:pt x="2446914" y="623874"/>
                  <a:pt x="2443280" y="625951"/>
                  <a:pt x="2443280" y="634257"/>
                </a:cubicBezTo>
                <a:cubicBezTo>
                  <a:pt x="2443799" y="645160"/>
                  <a:pt x="2440165" y="658139"/>
                  <a:pt x="2458855" y="658139"/>
                </a:cubicBezTo>
                <a:cubicBezTo>
                  <a:pt x="2465604" y="658139"/>
                  <a:pt x="2464565" y="665927"/>
                  <a:pt x="2464565" y="671118"/>
                </a:cubicBezTo>
                <a:lnTo>
                  <a:pt x="2464565" y="735104"/>
                </a:lnTo>
                <a:lnTo>
                  <a:pt x="2530525" y="735104"/>
                </a:lnTo>
                <a:lnTo>
                  <a:pt x="2531018" y="546519"/>
                </a:lnTo>
                <a:cubicBezTo>
                  <a:pt x="2531018" y="539770"/>
                  <a:pt x="2528941" y="535617"/>
                  <a:pt x="2521154" y="535617"/>
                </a:cubicBezTo>
                <a:close/>
                <a:moveTo>
                  <a:pt x="8701774" y="534218"/>
                </a:moveTo>
                <a:cubicBezTo>
                  <a:pt x="8696063" y="534218"/>
                  <a:pt x="8688276" y="532660"/>
                  <a:pt x="8688276" y="540967"/>
                </a:cubicBezTo>
                <a:cubicBezTo>
                  <a:pt x="8688276" y="550312"/>
                  <a:pt x="8681527" y="562253"/>
                  <a:pt x="8695025" y="567963"/>
                </a:cubicBezTo>
                <a:cubicBezTo>
                  <a:pt x="8725656" y="580943"/>
                  <a:pt x="8736558" y="605343"/>
                  <a:pt x="8735520" y="637012"/>
                </a:cubicBezTo>
                <a:cubicBezTo>
                  <a:pt x="8735001" y="666604"/>
                  <a:pt x="8733443" y="664008"/>
                  <a:pt x="8760440" y="664008"/>
                </a:cubicBezTo>
                <a:cubicBezTo>
                  <a:pt x="8763036" y="664008"/>
                  <a:pt x="8765112" y="664008"/>
                  <a:pt x="8767189" y="664527"/>
                </a:cubicBezTo>
                <a:cubicBezTo>
                  <a:pt x="8772899" y="665566"/>
                  <a:pt x="8777053" y="667124"/>
                  <a:pt x="8776534" y="675429"/>
                </a:cubicBezTo>
                <a:cubicBezTo>
                  <a:pt x="8774976" y="692043"/>
                  <a:pt x="8776014" y="708136"/>
                  <a:pt x="8776014" y="724750"/>
                </a:cubicBezTo>
                <a:cubicBezTo>
                  <a:pt x="8776014" y="749669"/>
                  <a:pt x="8776014" y="749669"/>
                  <a:pt x="8799896" y="750708"/>
                </a:cubicBezTo>
                <a:cubicBezTo>
                  <a:pt x="8801454" y="750708"/>
                  <a:pt x="8802492" y="751227"/>
                  <a:pt x="8804049" y="751227"/>
                </a:cubicBezTo>
                <a:cubicBezTo>
                  <a:pt x="8812875" y="751746"/>
                  <a:pt x="8822220" y="754861"/>
                  <a:pt x="8822739" y="740324"/>
                </a:cubicBezTo>
                <a:cubicBezTo>
                  <a:pt x="8823777" y="714886"/>
                  <a:pt x="8823777" y="713328"/>
                  <a:pt x="8806645" y="712809"/>
                </a:cubicBezTo>
                <a:cubicBezTo>
                  <a:pt x="8789513" y="711771"/>
                  <a:pt x="8785359" y="708136"/>
                  <a:pt x="8785359" y="691004"/>
                </a:cubicBezTo>
                <a:cubicBezTo>
                  <a:pt x="8785359" y="667124"/>
                  <a:pt x="8785359" y="643761"/>
                  <a:pt x="8785359" y="620399"/>
                </a:cubicBezTo>
                <a:cubicBezTo>
                  <a:pt x="8784840" y="620399"/>
                  <a:pt x="8784840" y="620399"/>
                  <a:pt x="8784840" y="620399"/>
                </a:cubicBezTo>
                <a:cubicBezTo>
                  <a:pt x="8784840" y="596517"/>
                  <a:pt x="8784321" y="572636"/>
                  <a:pt x="8784840" y="548755"/>
                </a:cubicBezTo>
                <a:cubicBezTo>
                  <a:pt x="8785359" y="538371"/>
                  <a:pt x="8782244" y="533698"/>
                  <a:pt x="8770823" y="534218"/>
                </a:cubicBezTo>
                <a:cubicBezTo>
                  <a:pt x="8747980" y="534737"/>
                  <a:pt x="8724618" y="534218"/>
                  <a:pt x="8701774" y="534218"/>
                </a:cubicBezTo>
                <a:close/>
                <a:moveTo>
                  <a:pt x="7932693" y="518578"/>
                </a:moveTo>
                <a:cubicBezTo>
                  <a:pt x="7932693" y="518892"/>
                  <a:pt x="7932378" y="519208"/>
                  <a:pt x="7932378" y="519208"/>
                </a:cubicBezTo>
                <a:cubicBezTo>
                  <a:pt x="7932378" y="519208"/>
                  <a:pt x="7932693" y="519208"/>
                  <a:pt x="7932693" y="519208"/>
                </a:cubicBezTo>
                <a:cubicBezTo>
                  <a:pt x="7932693" y="519208"/>
                  <a:pt x="7932693" y="518892"/>
                  <a:pt x="7932693" y="518578"/>
                </a:cubicBezTo>
                <a:close/>
                <a:moveTo>
                  <a:pt x="7991282" y="518263"/>
                </a:moveTo>
                <a:cubicBezTo>
                  <a:pt x="7991282" y="518578"/>
                  <a:pt x="7991282" y="518578"/>
                  <a:pt x="7991282" y="518892"/>
                </a:cubicBezTo>
                <a:cubicBezTo>
                  <a:pt x="7991282" y="518892"/>
                  <a:pt x="7991597" y="518892"/>
                  <a:pt x="7991597" y="518892"/>
                </a:cubicBezTo>
                <a:cubicBezTo>
                  <a:pt x="7991597" y="518578"/>
                  <a:pt x="7991282" y="518578"/>
                  <a:pt x="7991282" y="518263"/>
                </a:cubicBezTo>
                <a:close/>
                <a:moveTo>
                  <a:pt x="7933323" y="517633"/>
                </a:moveTo>
                <a:cubicBezTo>
                  <a:pt x="7933008" y="517948"/>
                  <a:pt x="7933008" y="517948"/>
                  <a:pt x="7933008" y="518263"/>
                </a:cubicBezTo>
                <a:cubicBezTo>
                  <a:pt x="7933008" y="518263"/>
                  <a:pt x="7933323" y="518263"/>
                  <a:pt x="7933323" y="518263"/>
                </a:cubicBezTo>
                <a:cubicBezTo>
                  <a:pt x="7933323" y="517948"/>
                  <a:pt x="7933323" y="517948"/>
                  <a:pt x="7933323" y="517633"/>
                </a:cubicBezTo>
                <a:close/>
                <a:moveTo>
                  <a:pt x="9995853" y="483450"/>
                </a:moveTo>
                <a:lnTo>
                  <a:pt x="9995853" y="547260"/>
                </a:lnTo>
                <a:lnTo>
                  <a:pt x="10005688" y="548252"/>
                </a:lnTo>
                <a:cubicBezTo>
                  <a:pt x="10042501" y="555784"/>
                  <a:pt x="10070193" y="588356"/>
                  <a:pt x="10070193" y="627396"/>
                </a:cubicBezTo>
                <a:lnTo>
                  <a:pt x="10070193" y="839288"/>
                </a:lnTo>
                <a:lnTo>
                  <a:pt x="10098404" y="839288"/>
                </a:lnTo>
                <a:lnTo>
                  <a:pt x="10098404" y="483450"/>
                </a:lnTo>
                <a:close/>
                <a:moveTo>
                  <a:pt x="9781381" y="483450"/>
                </a:moveTo>
                <a:lnTo>
                  <a:pt x="9781381" y="547123"/>
                </a:lnTo>
                <a:lnTo>
                  <a:pt x="9792075" y="548201"/>
                </a:lnTo>
                <a:cubicBezTo>
                  <a:pt x="9828888" y="555733"/>
                  <a:pt x="9856579" y="588305"/>
                  <a:pt x="9856579" y="627345"/>
                </a:cubicBezTo>
                <a:lnTo>
                  <a:pt x="9856579" y="839288"/>
                </a:lnTo>
                <a:lnTo>
                  <a:pt x="9908622" y="839288"/>
                </a:lnTo>
                <a:lnTo>
                  <a:pt x="9908621" y="627396"/>
                </a:lnTo>
                <a:lnTo>
                  <a:pt x="9908622" y="627394"/>
                </a:lnTo>
                <a:lnTo>
                  <a:pt x="9908622" y="620889"/>
                </a:lnTo>
                <a:lnTo>
                  <a:pt x="9909277" y="620889"/>
                </a:lnTo>
                <a:lnTo>
                  <a:pt x="9910263" y="611115"/>
                </a:lnTo>
                <a:cubicBezTo>
                  <a:pt x="9916854" y="578904"/>
                  <a:pt x="9942616" y="553676"/>
                  <a:pt x="9975107" y="547872"/>
                </a:cubicBezTo>
                <a:lnTo>
                  <a:pt x="9975644" y="547825"/>
                </a:lnTo>
                <a:lnTo>
                  <a:pt x="9975644" y="483450"/>
                </a:lnTo>
                <a:close/>
                <a:moveTo>
                  <a:pt x="4460613" y="410313"/>
                </a:moveTo>
                <a:lnTo>
                  <a:pt x="4460613" y="474688"/>
                </a:lnTo>
                <a:lnTo>
                  <a:pt x="4461150" y="474735"/>
                </a:lnTo>
                <a:cubicBezTo>
                  <a:pt x="4493641" y="480539"/>
                  <a:pt x="4519403" y="505767"/>
                  <a:pt x="4525994" y="537978"/>
                </a:cubicBezTo>
                <a:lnTo>
                  <a:pt x="4526979" y="547752"/>
                </a:lnTo>
                <a:lnTo>
                  <a:pt x="4527635" y="547752"/>
                </a:lnTo>
                <a:lnTo>
                  <a:pt x="4527635" y="554257"/>
                </a:lnTo>
                <a:lnTo>
                  <a:pt x="4527635" y="554259"/>
                </a:lnTo>
                <a:lnTo>
                  <a:pt x="4527635" y="766151"/>
                </a:lnTo>
                <a:lnTo>
                  <a:pt x="4579677" y="766151"/>
                </a:lnTo>
                <a:lnTo>
                  <a:pt x="4579677" y="554208"/>
                </a:lnTo>
                <a:cubicBezTo>
                  <a:pt x="4579677" y="515168"/>
                  <a:pt x="4607369" y="482596"/>
                  <a:pt x="4644181" y="475064"/>
                </a:cubicBezTo>
                <a:lnTo>
                  <a:pt x="4654875" y="473986"/>
                </a:lnTo>
                <a:lnTo>
                  <a:pt x="4654875" y="410313"/>
                </a:lnTo>
                <a:close/>
                <a:moveTo>
                  <a:pt x="4337854" y="410313"/>
                </a:moveTo>
                <a:lnTo>
                  <a:pt x="4337854" y="645080"/>
                </a:lnTo>
                <a:lnTo>
                  <a:pt x="4354002" y="645080"/>
                </a:lnTo>
                <a:lnTo>
                  <a:pt x="4366063" y="645080"/>
                </a:lnTo>
                <a:lnTo>
                  <a:pt x="4366063" y="554259"/>
                </a:lnTo>
                <a:cubicBezTo>
                  <a:pt x="4366063" y="515219"/>
                  <a:pt x="4393756" y="482648"/>
                  <a:pt x="4430568" y="475115"/>
                </a:cubicBezTo>
                <a:lnTo>
                  <a:pt x="4440404" y="474123"/>
                </a:lnTo>
                <a:lnTo>
                  <a:pt x="4440404" y="410313"/>
                </a:lnTo>
                <a:close/>
                <a:moveTo>
                  <a:pt x="2495196" y="386617"/>
                </a:moveTo>
                <a:cubicBezTo>
                  <a:pt x="2483775" y="386098"/>
                  <a:pt x="2480660" y="390771"/>
                  <a:pt x="2481179" y="401154"/>
                </a:cubicBezTo>
                <a:cubicBezTo>
                  <a:pt x="2481698" y="425035"/>
                  <a:pt x="2481179" y="448917"/>
                  <a:pt x="2481179" y="472798"/>
                </a:cubicBezTo>
                <a:cubicBezTo>
                  <a:pt x="2481179" y="472798"/>
                  <a:pt x="2481179" y="472798"/>
                  <a:pt x="2480660" y="472798"/>
                </a:cubicBezTo>
                <a:cubicBezTo>
                  <a:pt x="2480660" y="496160"/>
                  <a:pt x="2480660" y="519523"/>
                  <a:pt x="2480660" y="543404"/>
                </a:cubicBezTo>
                <a:cubicBezTo>
                  <a:pt x="2480660" y="560536"/>
                  <a:pt x="2476506" y="564171"/>
                  <a:pt x="2459374" y="565209"/>
                </a:cubicBezTo>
                <a:cubicBezTo>
                  <a:pt x="2442242" y="565728"/>
                  <a:pt x="2442242" y="567286"/>
                  <a:pt x="2443280" y="592724"/>
                </a:cubicBezTo>
                <a:cubicBezTo>
                  <a:pt x="2443799" y="607261"/>
                  <a:pt x="2453144" y="604146"/>
                  <a:pt x="2461970" y="603627"/>
                </a:cubicBezTo>
                <a:cubicBezTo>
                  <a:pt x="2463527" y="603627"/>
                  <a:pt x="2464565" y="603108"/>
                  <a:pt x="2466123" y="603108"/>
                </a:cubicBezTo>
                <a:cubicBezTo>
                  <a:pt x="2490005" y="602069"/>
                  <a:pt x="2490005" y="602069"/>
                  <a:pt x="2490005" y="577150"/>
                </a:cubicBezTo>
                <a:cubicBezTo>
                  <a:pt x="2490005" y="560536"/>
                  <a:pt x="2491043" y="544443"/>
                  <a:pt x="2489485" y="527829"/>
                </a:cubicBezTo>
                <a:cubicBezTo>
                  <a:pt x="2488966" y="519523"/>
                  <a:pt x="2493120" y="517965"/>
                  <a:pt x="2498830" y="516927"/>
                </a:cubicBezTo>
                <a:cubicBezTo>
                  <a:pt x="2500907" y="516408"/>
                  <a:pt x="2502983" y="516408"/>
                  <a:pt x="2505579" y="516408"/>
                </a:cubicBezTo>
                <a:cubicBezTo>
                  <a:pt x="2532576" y="516408"/>
                  <a:pt x="2531018" y="519003"/>
                  <a:pt x="2530499" y="489411"/>
                </a:cubicBezTo>
                <a:cubicBezTo>
                  <a:pt x="2529461" y="457742"/>
                  <a:pt x="2540363" y="433342"/>
                  <a:pt x="2570994" y="420363"/>
                </a:cubicBezTo>
                <a:cubicBezTo>
                  <a:pt x="2584492" y="414652"/>
                  <a:pt x="2577743" y="402711"/>
                  <a:pt x="2577743" y="393366"/>
                </a:cubicBezTo>
                <a:cubicBezTo>
                  <a:pt x="2577743" y="385060"/>
                  <a:pt x="2569956" y="386617"/>
                  <a:pt x="2564244" y="386617"/>
                </a:cubicBezTo>
                <a:cubicBezTo>
                  <a:pt x="2541401" y="386617"/>
                  <a:pt x="2518039" y="387136"/>
                  <a:pt x="2495196" y="386617"/>
                </a:cubicBezTo>
                <a:close/>
                <a:moveTo>
                  <a:pt x="9258835" y="0"/>
                </a:moveTo>
                <a:lnTo>
                  <a:pt x="9334633" y="0"/>
                </a:lnTo>
                <a:lnTo>
                  <a:pt x="9369417" y="714886"/>
                </a:lnTo>
                <a:lnTo>
                  <a:pt x="9451963" y="716443"/>
                </a:lnTo>
                <a:lnTo>
                  <a:pt x="9451511" y="839288"/>
                </a:lnTo>
                <a:lnTo>
                  <a:pt x="9695008" y="839288"/>
                </a:lnTo>
                <a:lnTo>
                  <a:pt x="9695008" y="627345"/>
                </a:lnTo>
                <a:lnTo>
                  <a:pt x="9695008" y="627342"/>
                </a:lnTo>
                <a:lnTo>
                  <a:pt x="9695008" y="620838"/>
                </a:lnTo>
                <a:lnTo>
                  <a:pt x="9695582" y="620838"/>
                </a:lnTo>
                <a:lnTo>
                  <a:pt x="9696270" y="613044"/>
                </a:lnTo>
                <a:cubicBezTo>
                  <a:pt x="9702073" y="580553"/>
                  <a:pt x="9727301" y="554792"/>
                  <a:pt x="9759513" y="548201"/>
                </a:cubicBezTo>
                <a:lnTo>
                  <a:pt x="9761172" y="548033"/>
                </a:lnTo>
                <a:lnTo>
                  <a:pt x="9761172" y="452927"/>
                </a:lnTo>
                <a:lnTo>
                  <a:pt x="9781381" y="452927"/>
                </a:lnTo>
                <a:lnTo>
                  <a:pt x="9781381" y="453137"/>
                </a:lnTo>
                <a:lnTo>
                  <a:pt x="10098404" y="453137"/>
                </a:lnTo>
                <a:lnTo>
                  <a:pt x="10098404" y="395857"/>
                </a:lnTo>
                <a:lnTo>
                  <a:pt x="10098404" y="395855"/>
                </a:lnTo>
                <a:lnTo>
                  <a:pt x="10098404" y="322646"/>
                </a:lnTo>
                <a:lnTo>
                  <a:pt x="10147724" y="322646"/>
                </a:lnTo>
                <a:lnTo>
                  <a:pt x="10192315" y="322646"/>
                </a:lnTo>
                <a:lnTo>
                  <a:pt x="10192315" y="412796"/>
                </a:lnTo>
                <a:lnTo>
                  <a:pt x="10192315" y="839288"/>
                </a:lnTo>
                <a:lnTo>
                  <a:pt x="10237382" y="839288"/>
                </a:lnTo>
                <a:lnTo>
                  <a:pt x="10237382" y="787976"/>
                </a:lnTo>
                <a:lnTo>
                  <a:pt x="10237382" y="787525"/>
                </a:lnTo>
                <a:lnTo>
                  <a:pt x="10237382" y="786823"/>
                </a:lnTo>
                <a:lnTo>
                  <a:pt x="10293811" y="786823"/>
                </a:lnTo>
                <a:lnTo>
                  <a:pt x="10293811" y="486617"/>
                </a:lnTo>
                <a:lnTo>
                  <a:pt x="10293811" y="486615"/>
                </a:lnTo>
                <a:lnTo>
                  <a:pt x="10293811" y="412796"/>
                </a:lnTo>
                <a:lnTo>
                  <a:pt x="10293812" y="412796"/>
                </a:lnTo>
                <a:lnTo>
                  <a:pt x="10364543" y="412796"/>
                </a:lnTo>
                <a:lnTo>
                  <a:pt x="10435273" y="412796"/>
                </a:lnTo>
                <a:lnTo>
                  <a:pt x="10435273" y="493478"/>
                </a:lnTo>
                <a:lnTo>
                  <a:pt x="10435272" y="493478"/>
                </a:lnTo>
                <a:lnTo>
                  <a:pt x="10435272" y="787653"/>
                </a:lnTo>
                <a:lnTo>
                  <a:pt x="10479889" y="787653"/>
                </a:lnTo>
                <a:lnTo>
                  <a:pt x="10479889" y="834346"/>
                </a:lnTo>
                <a:lnTo>
                  <a:pt x="10479889" y="883894"/>
                </a:lnTo>
                <a:lnTo>
                  <a:pt x="10634153" y="798062"/>
                </a:lnTo>
                <a:lnTo>
                  <a:pt x="10634153" y="890261"/>
                </a:lnTo>
                <a:lnTo>
                  <a:pt x="10799859" y="798062"/>
                </a:lnTo>
                <a:lnTo>
                  <a:pt x="10799859" y="890261"/>
                </a:lnTo>
                <a:lnTo>
                  <a:pt x="10965565" y="798062"/>
                </a:lnTo>
                <a:lnTo>
                  <a:pt x="10965565" y="890261"/>
                </a:lnTo>
                <a:lnTo>
                  <a:pt x="11131272" y="798062"/>
                </a:lnTo>
                <a:lnTo>
                  <a:pt x="11131272" y="894809"/>
                </a:lnTo>
                <a:lnTo>
                  <a:pt x="10965565" y="894809"/>
                </a:lnTo>
                <a:lnTo>
                  <a:pt x="10957391" y="894809"/>
                </a:lnTo>
                <a:lnTo>
                  <a:pt x="10799859" y="894809"/>
                </a:lnTo>
                <a:lnTo>
                  <a:pt x="10791685" y="894809"/>
                </a:lnTo>
                <a:lnTo>
                  <a:pt x="10634153" y="894809"/>
                </a:lnTo>
                <a:lnTo>
                  <a:pt x="10625978" y="894809"/>
                </a:lnTo>
                <a:lnTo>
                  <a:pt x="10479889" y="894809"/>
                </a:lnTo>
                <a:lnTo>
                  <a:pt x="10479889" y="894815"/>
                </a:lnTo>
                <a:lnTo>
                  <a:pt x="11131272" y="894815"/>
                </a:lnTo>
                <a:lnTo>
                  <a:pt x="11131272" y="930426"/>
                </a:lnTo>
                <a:lnTo>
                  <a:pt x="11131272" y="1058032"/>
                </a:lnTo>
                <a:lnTo>
                  <a:pt x="11135416" y="1058032"/>
                </a:lnTo>
                <a:cubicBezTo>
                  <a:pt x="11135416" y="1058032"/>
                  <a:pt x="11135416" y="1058032"/>
                  <a:pt x="11135416" y="475513"/>
                </a:cubicBezTo>
                <a:cubicBezTo>
                  <a:pt x="11135416" y="475513"/>
                  <a:pt x="11135416" y="475513"/>
                  <a:pt x="11317073" y="475513"/>
                </a:cubicBezTo>
                <a:cubicBezTo>
                  <a:pt x="11317073" y="475513"/>
                  <a:pt x="11317073" y="475513"/>
                  <a:pt x="11317073" y="957415"/>
                </a:cubicBezTo>
                <a:cubicBezTo>
                  <a:pt x="11327605" y="928290"/>
                  <a:pt x="11356564" y="864742"/>
                  <a:pt x="11385524" y="864742"/>
                </a:cubicBezTo>
                <a:cubicBezTo>
                  <a:pt x="11427648" y="864742"/>
                  <a:pt x="11467139" y="970654"/>
                  <a:pt x="11467139" y="970654"/>
                </a:cubicBezTo>
                <a:cubicBezTo>
                  <a:pt x="11467139" y="970654"/>
                  <a:pt x="11501364" y="864742"/>
                  <a:pt x="11540855" y="864742"/>
                </a:cubicBezTo>
                <a:cubicBezTo>
                  <a:pt x="11580346" y="864742"/>
                  <a:pt x="11622470" y="970654"/>
                  <a:pt x="11622470" y="970654"/>
                </a:cubicBezTo>
                <a:cubicBezTo>
                  <a:pt x="11622470" y="970654"/>
                  <a:pt x="11656695" y="864742"/>
                  <a:pt x="11696186" y="864742"/>
                </a:cubicBezTo>
                <a:cubicBezTo>
                  <a:pt x="11735677" y="864742"/>
                  <a:pt x="11777800" y="970654"/>
                  <a:pt x="11777800" y="970654"/>
                </a:cubicBezTo>
                <a:cubicBezTo>
                  <a:pt x="11777800" y="970654"/>
                  <a:pt x="11777800" y="970654"/>
                  <a:pt x="11777800" y="994485"/>
                </a:cubicBezTo>
                <a:cubicBezTo>
                  <a:pt x="11777800" y="994485"/>
                  <a:pt x="11777800" y="994485"/>
                  <a:pt x="11851517" y="994485"/>
                </a:cubicBezTo>
                <a:cubicBezTo>
                  <a:pt x="11851517" y="994485"/>
                  <a:pt x="11851517" y="994485"/>
                  <a:pt x="11851517" y="920346"/>
                </a:cubicBezTo>
                <a:cubicBezTo>
                  <a:pt x="11798862" y="909755"/>
                  <a:pt x="11759371" y="862094"/>
                  <a:pt x="11759371" y="806490"/>
                </a:cubicBezTo>
                <a:cubicBezTo>
                  <a:pt x="11759371" y="750886"/>
                  <a:pt x="11798862" y="703225"/>
                  <a:pt x="11851517" y="692634"/>
                </a:cubicBezTo>
                <a:cubicBezTo>
                  <a:pt x="11851517" y="692634"/>
                  <a:pt x="11851517" y="692634"/>
                  <a:pt x="11851517" y="562891"/>
                </a:cubicBezTo>
                <a:cubicBezTo>
                  <a:pt x="11851517" y="562891"/>
                  <a:pt x="11851517" y="562891"/>
                  <a:pt x="11898906" y="562891"/>
                </a:cubicBezTo>
                <a:cubicBezTo>
                  <a:pt x="11898906" y="562891"/>
                  <a:pt x="11898906" y="562891"/>
                  <a:pt x="11898906" y="692634"/>
                </a:cubicBezTo>
                <a:cubicBezTo>
                  <a:pt x="11951560" y="703225"/>
                  <a:pt x="11991051" y="750886"/>
                  <a:pt x="11991051" y="806490"/>
                </a:cubicBezTo>
                <a:cubicBezTo>
                  <a:pt x="11991051" y="864742"/>
                  <a:pt x="11951560" y="909755"/>
                  <a:pt x="11898906" y="920346"/>
                </a:cubicBezTo>
                <a:cubicBezTo>
                  <a:pt x="11898906" y="920346"/>
                  <a:pt x="11898906" y="920346"/>
                  <a:pt x="11898906" y="994485"/>
                </a:cubicBezTo>
                <a:cubicBezTo>
                  <a:pt x="11898906" y="994485"/>
                  <a:pt x="11898906" y="994485"/>
                  <a:pt x="11962091" y="994485"/>
                </a:cubicBezTo>
                <a:cubicBezTo>
                  <a:pt x="11962091" y="994485"/>
                  <a:pt x="11962091" y="994485"/>
                  <a:pt x="11962091" y="917698"/>
                </a:cubicBezTo>
                <a:cubicBezTo>
                  <a:pt x="11962091" y="917698"/>
                  <a:pt x="11962091" y="917698"/>
                  <a:pt x="12041073" y="917698"/>
                </a:cubicBezTo>
                <a:cubicBezTo>
                  <a:pt x="12041073" y="917698"/>
                  <a:pt x="12041073" y="917698"/>
                  <a:pt x="12041073" y="817081"/>
                </a:cubicBezTo>
                <a:cubicBezTo>
                  <a:pt x="12041073" y="817081"/>
                  <a:pt x="12041073" y="817081"/>
                  <a:pt x="12155715" y="817081"/>
                </a:cubicBezTo>
                <a:lnTo>
                  <a:pt x="12200316" y="817081"/>
                </a:lnTo>
                <a:lnTo>
                  <a:pt x="12200316" y="1105184"/>
                </a:lnTo>
                <a:lnTo>
                  <a:pt x="12208559" y="1105184"/>
                </a:lnTo>
                <a:lnTo>
                  <a:pt x="12208559" y="1153840"/>
                </a:lnTo>
                <a:lnTo>
                  <a:pt x="12208559" y="1225322"/>
                </a:lnTo>
                <a:lnTo>
                  <a:pt x="12208633" y="1225322"/>
                </a:lnTo>
                <a:lnTo>
                  <a:pt x="12208633" y="1247932"/>
                </a:lnTo>
                <a:lnTo>
                  <a:pt x="12200316" y="1247932"/>
                </a:lnTo>
                <a:lnTo>
                  <a:pt x="12200316" y="5434893"/>
                </a:lnTo>
                <a:lnTo>
                  <a:pt x="8318" y="5434893"/>
                </a:lnTo>
                <a:lnTo>
                  <a:pt x="8318" y="1247932"/>
                </a:lnTo>
                <a:lnTo>
                  <a:pt x="0" y="1247932"/>
                </a:lnTo>
                <a:lnTo>
                  <a:pt x="0" y="1225322"/>
                </a:lnTo>
                <a:lnTo>
                  <a:pt x="0" y="1063433"/>
                </a:lnTo>
                <a:lnTo>
                  <a:pt x="56578" y="1063433"/>
                </a:lnTo>
                <a:cubicBezTo>
                  <a:pt x="82782" y="1063433"/>
                  <a:pt x="112730" y="1063433"/>
                  <a:pt x="146955" y="1063433"/>
                </a:cubicBezTo>
                <a:cubicBezTo>
                  <a:pt x="146955" y="1063433"/>
                  <a:pt x="146955" y="1063433"/>
                  <a:pt x="146955" y="480915"/>
                </a:cubicBezTo>
                <a:cubicBezTo>
                  <a:pt x="146955" y="480915"/>
                  <a:pt x="146955" y="480915"/>
                  <a:pt x="328613" y="480915"/>
                </a:cubicBezTo>
                <a:cubicBezTo>
                  <a:pt x="328613" y="480915"/>
                  <a:pt x="328613" y="480915"/>
                  <a:pt x="328613" y="962816"/>
                </a:cubicBezTo>
                <a:cubicBezTo>
                  <a:pt x="339144" y="933691"/>
                  <a:pt x="368104" y="870143"/>
                  <a:pt x="397064" y="870143"/>
                </a:cubicBezTo>
                <a:cubicBezTo>
                  <a:pt x="439187" y="870143"/>
                  <a:pt x="478678" y="976055"/>
                  <a:pt x="478678" y="976055"/>
                </a:cubicBezTo>
                <a:cubicBezTo>
                  <a:pt x="478678" y="976055"/>
                  <a:pt x="512903" y="870143"/>
                  <a:pt x="552394" y="870143"/>
                </a:cubicBezTo>
                <a:cubicBezTo>
                  <a:pt x="591885" y="870143"/>
                  <a:pt x="634009" y="976055"/>
                  <a:pt x="634009" y="976055"/>
                </a:cubicBezTo>
                <a:cubicBezTo>
                  <a:pt x="634009" y="976055"/>
                  <a:pt x="668234" y="870143"/>
                  <a:pt x="707725" y="870143"/>
                </a:cubicBezTo>
                <a:cubicBezTo>
                  <a:pt x="747216" y="870143"/>
                  <a:pt x="789340" y="976055"/>
                  <a:pt x="789340" y="976055"/>
                </a:cubicBezTo>
                <a:cubicBezTo>
                  <a:pt x="789340" y="976055"/>
                  <a:pt x="789340" y="976055"/>
                  <a:pt x="789340" y="999886"/>
                </a:cubicBezTo>
                <a:cubicBezTo>
                  <a:pt x="789340" y="999886"/>
                  <a:pt x="789340" y="999886"/>
                  <a:pt x="863056" y="999886"/>
                </a:cubicBezTo>
                <a:cubicBezTo>
                  <a:pt x="863056" y="999886"/>
                  <a:pt x="863056" y="999886"/>
                  <a:pt x="863056" y="925747"/>
                </a:cubicBezTo>
                <a:cubicBezTo>
                  <a:pt x="810402" y="915156"/>
                  <a:pt x="770911" y="867495"/>
                  <a:pt x="770911" y="811891"/>
                </a:cubicBezTo>
                <a:cubicBezTo>
                  <a:pt x="770911" y="756287"/>
                  <a:pt x="810402" y="708626"/>
                  <a:pt x="863056" y="698035"/>
                </a:cubicBezTo>
                <a:cubicBezTo>
                  <a:pt x="863056" y="698035"/>
                  <a:pt x="863056" y="698035"/>
                  <a:pt x="863056" y="568293"/>
                </a:cubicBezTo>
                <a:cubicBezTo>
                  <a:pt x="863056" y="568293"/>
                  <a:pt x="863056" y="568293"/>
                  <a:pt x="910445" y="568293"/>
                </a:cubicBezTo>
                <a:cubicBezTo>
                  <a:pt x="910445" y="568293"/>
                  <a:pt x="910445" y="568293"/>
                  <a:pt x="910445" y="698035"/>
                </a:cubicBezTo>
                <a:cubicBezTo>
                  <a:pt x="963099" y="708626"/>
                  <a:pt x="1002590" y="756287"/>
                  <a:pt x="1002590" y="811891"/>
                </a:cubicBezTo>
                <a:cubicBezTo>
                  <a:pt x="1002590" y="870143"/>
                  <a:pt x="963099" y="915156"/>
                  <a:pt x="910445" y="925747"/>
                </a:cubicBezTo>
                <a:cubicBezTo>
                  <a:pt x="910445" y="925747"/>
                  <a:pt x="910445" y="925747"/>
                  <a:pt x="910445" y="999886"/>
                </a:cubicBezTo>
                <a:cubicBezTo>
                  <a:pt x="910445" y="999886"/>
                  <a:pt x="910445" y="999886"/>
                  <a:pt x="973630" y="999886"/>
                </a:cubicBezTo>
                <a:cubicBezTo>
                  <a:pt x="973630" y="999886"/>
                  <a:pt x="973630" y="999886"/>
                  <a:pt x="973630" y="923099"/>
                </a:cubicBezTo>
                <a:cubicBezTo>
                  <a:pt x="973630" y="923099"/>
                  <a:pt x="973630" y="923099"/>
                  <a:pt x="1052612" y="923099"/>
                </a:cubicBezTo>
                <a:cubicBezTo>
                  <a:pt x="1052612" y="923099"/>
                  <a:pt x="1052612" y="923099"/>
                  <a:pt x="1052612" y="822482"/>
                </a:cubicBezTo>
                <a:cubicBezTo>
                  <a:pt x="1052612" y="822482"/>
                  <a:pt x="1052612" y="822482"/>
                  <a:pt x="1223739" y="822482"/>
                </a:cubicBezTo>
                <a:cubicBezTo>
                  <a:pt x="1223739" y="822482"/>
                  <a:pt x="1223739" y="822482"/>
                  <a:pt x="1223739" y="533871"/>
                </a:cubicBezTo>
                <a:cubicBezTo>
                  <a:pt x="1223739" y="533871"/>
                  <a:pt x="1223739" y="533871"/>
                  <a:pt x="1452786" y="533871"/>
                </a:cubicBezTo>
                <a:cubicBezTo>
                  <a:pt x="1452786" y="533871"/>
                  <a:pt x="1452786" y="533871"/>
                  <a:pt x="1452786" y="827778"/>
                </a:cubicBezTo>
                <a:cubicBezTo>
                  <a:pt x="1452786" y="827778"/>
                  <a:pt x="1452786" y="827778"/>
                  <a:pt x="1687099" y="827778"/>
                </a:cubicBezTo>
                <a:cubicBezTo>
                  <a:pt x="1687099" y="827778"/>
                  <a:pt x="1687099" y="827778"/>
                  <a:pt x="1687099" y="645080"/>
                </a:cubicBezTo>
                <a:cubicBezTo>
                  <a:pt x="1687099" y="645080"/>
                  <a:pt x="1687099" y="645080"/>
                  <a:pt x="1795945" y="645080"/>
                </a:cubicBezTo>
                <a:lnTo>
                  <a:pt x="1814336" y="645080"/>
                </a:lnTo>
                <a:lnTo>
                  <a:pt x="1814055" y="568843"/>
                </a:lnTo>
                <a:lnTo>
                  <a:pt x="1896602" y="567286"/>
                </a:lnTo>
                <a:lnTo>
                  <a:pt x="1917630" y="135119"/>
                </a:lnTo>
                <a:lnTo>
                  <a:pt x="2020520" y="135119"/>
                </a:lnTo>
                <a:lnTo>
                  <a:pt x="2040929" y="567805"/>
                </a:lnTo>
                <a:lnTo>
                  <a:pt x="2085058" y="569362"/>
                </a:lnTo>
                <a:lnTo>
                  <a:pt x="2104692" y="247596"/>
                </a:lnTo>
                <a:lnTo>
                  <a:pt x="2211603" y="247596"/>
                </a:lnTo>
                <a:lnTo>
                  <a:pt x="2230423" y="571958"/>
                </a:lnTo>
                <a:lnTo>
                  <a:pt x="2293761" y="575073"/>
                </a:lnTo>
                <a:cubicBezTo>
                  <a:pt x="2293761" y="543923"/>
                  <a:pt x="2293761" y="512255"/>
                  <a:pt x="2293761" y="481105"/>
                </a:cubicBezTo>
                <a:cubicBezTo>
                  <a:pt x="2293761" y="456704"/>
                  <a:pt x="2303625" y="437495"/>
                  <a:pt x="2325430" y="425035"/>
                </a:cubicBezTo>
                <a:cubicBezTo>
                  <a:pt x="2329064" y="422959"/>
                  <a:pt x="2331660" y="420882"/>
                  <a:pt x="2333736" y="417248"/>
                </a:cubicBezTo>
                <a:cubicBezTo>
                  <a:pt x="2338409" y="408422"/>
                  <a:pt x="2365406" y="405307"/>
                  <a:pt x="2370078" y="413614"/>
                </a:cubicBezTo>
                <a:cubicBezTo>
                  <a:pt x="2374751" y="421920"/>
                  <a:pt x="2382019" y="425035"/>
                  <a:pt x="2388249" y="430227"/>
                </a:cubicBezTo>
                <a:cubicBezTo>
                  <a:pt x="2402785" y="441648"/>
                  <a:pt x="2411611" y="456185"/>
                  <a:pt x="2411611" y="474355"/>
                </a:cubicBezTo>
                <a:cubicBezTo>
                  <a:pt x="2411611" y="487335"/>
                  <a:pt x="2416802" y="490969"/>
                  <a:pt x="2428224" y="489411"/>
                </a:cubicBezTo>
                <a:cubicBezTo>
                  <a:pt x="2439646" y="487854"/>
                  <a:pt x="2444318" y="494084"/>
                  <a:pt x="2443799" y="504986"/>
                </a:cubicBezTo>
                <a:cubicBezTo>
                  <a:pt x="2443280" y="513293"/>
                  <a:pt x="2443799" y="521599"/>
                  <a:pt x="2443799" y="530425"/>
                </a:cubicBezTo>
                <a:cubicBezTo>
                  <a:pt x="2443799" y="534059"/>
                  <a:pt x="2443280" y="538213"/>
                  <a:pt x="2448472" y="538732"/>
                </a:cubicBezTo>
                <a:cubicBezTo>
                  <a:pt x="2454182" y="539251"/>
                  <a:pt x="2454182" y="534059"/>
                  <a:pt x="2454182" y="529906"/>
                </a:cubicBezTo>
                <a:cubicBezTo>
                  <a:pt x="2454702" y="516408"/>
                  <a:pt x="2455740" y="502390"/>
                  <a:pt x="2455740" y="488892"/>
                </a:cubicBezTo>
                <a:cubicBezTo>
                  <a:pt x="2456259" y="452551"/>
                  <a:pt x="2456259" y="416209"/>
                  <a:pt x="2455740" y="379868"/>
                </a:cubicBezTo>
                <a:cubicBezTo>
                  <a:pt x="2455740" y="368966"/>
                  <a:pt x="2459374" y="361697"/>
                  <a:pt x="2471834" y="361697"/>
                </a:cubicBezTo>
                <a:cubicBezTo>
                  <a:pt x="2511290" y="361697"/>
                  <a:pt x="2550746" y="361697"/>
                  <a:pt x="2590203" y="361697"/>
                </a:cubicBezTo>
                <a:cubicBezTo>
                  <a:pt x="2600067" y="361697"/>
                  <a:pt x="2604739" y="366889"/>
                  <a:pt x="2604220" y="376753"/>
                </a:cubicBezTo>
                <a:cubicBezTo>
                  <a:pt x="2604220" y="386098"/>
                  <a:pt x="2604739" y="395443"/>
                  <a:pt x="2603701" y="404788"/>
                </a:cubicBezTo>
                <a:cubicBezTo>
                  <a:pt x="2602662" y="415171"/>
                  <a:pt x="2606297" y="420882"/>
                  <a:pt x="2616161" y="425035"/>
                </a:cubicBezTo>
                <a:cubicBezTo>
                  <a:pt x="2637965" y="434899"/>
                  <a:pt x="2648349" y="453070"/>
                  <a:pt x="2648868" y="476951"/>
                </a:cubicBezTo>
                <a:cubicBezTo>
                  <a:pt x="2648868" y="493565"/>
                  <a:pt x="2648868" y="510697"/>
                  <a:pt x="2648868" y="527310"/>
                </a:cubicBezTo>
                <a:cubicBezTo>
                  <a:pt x="2648868" y="542106"/>
                  <a:pt x="2648090" y="548596"/>
                  <a:pt x="2651010" y="551386"/>
                </a:cubicBezTo>
                <a:lnTo>
                  <a:pt x="2661207" y="552175"/>
                </a:lnTo>
                <a:lnTo>
                  <a:pt x="2661207" y="497877"/>
                </a:lnTo>
                <a:cubicBezTo>
                  <a:pt x="2661207" y="443514"/>
                  <a:pt x="2661207" y="371030"/>
                  <a:pt x="2661207" y="274385"/>
                </a:cubicBezTo>
                <a:cubicBezTo>
                  <a:pt x="2661207" y="274385"/>
                  <a:pt x="2661207" y="274385"/>
                  <a:pt x="2916581" y="274385"/>
                </a:cubicBezTo>
                <a:cubicBezTo>
                  <a:pt x="2916581" y="274385"/>
                  <a:pt x="2916581" y="274385"/>
                  <a:pt x="2916581" y="623897"/>
                </a:cubicBezTo>
                <a:cubicBezTo>
                  <a:pt x="2916581" y="623897"/>
                  <a:pt x="2916581" y="623897"/>
                  <a:pt x="3103505" y="623897"/>
                </a:cubicBezTo>
                <a:cubicBezTo>
                  <a:pt x="3103505" y="623897"/>
                  <a:pt x="3103505" y="623897"/>
                  <a:pt x="3103505" y="938986"/>
                </a:cubicBezTo>
                <a:cubicBezTo>
                  <a:pt x="3103505" y="938986"/>
                  <a:pt x="3103505" y="938986"/>
                  <a:pt x="3253570" y="938986"/>
                </a:cubicBezTo>
                <a:cubicBezTo>
                  <a:pt x="3253570" y="938986"/>
                  <a:pt x="3253570" y="938986"/>
                  <a:pt x="3253570" y="833074"/>
                </a:cubicBezTo>
                <a:cubicBezTo>
                  <a:pt x="3253570" y="833074"/>
                  <a:pt x="3253570" y="833074"/>
                  <a:pt x="3458923" y="833074"/>
                </a:cubicBezTo>
                <a:cubicBezTo>
                  <a:pt x="3458923" y="833074"/>
                  <a:pt x="3458923" y="833074"/>
                  <a:pt x="3458923" y="449141"/>
                </a:cubicBezTo>
                <a:cubicBezTo>
                  <a:pt x="3458923" y="449141"/>
                  <a:pt x="3458923" y="449141"/>
                  <a:pt x="3619519" y="449141"/>
                </a:cubicBezTo>
                <a:cubicBezTo>
                  <a:pt x="3619519" y="449141"/>
                  <a:pt x="3619519" y="449141"/>
                  <a:pt x="3619519" y="822482"/>
                </a:cubicBezTo>
                <a:cubicBezTo>
                  <a:pt x="3619519" y="822482"/>
                  <a:pt x="3619519" y="822482"/>
                  <a:pt x="3716929" y="822482"/>
                </a:cubicBezTo>
                <a:cubicBezTo>
                  <a:pt x="3716929" y="822482"/>
                  <a:pt x="3716929" y="822482"/>
                  <a:pt x="3716929" y="533871"/>
                </a:cubicBezTo>
                <a:cubicBezTo>
                  <a:pt x="3716929" y="533871"/>
                  <a:pt x="3716929" y="533871"/>
                  <a:pt x="3948609" y="533871"/>
                </a:cubicBezTo>
                <a:cubicBezTo>
                  <a:pt x="3948609" y="533871"/>
                  <a:pt x="3948609" y="533871"/>
                  <a:pt x="3948609" y="827778"/>
                </a:cubicBezTo>
                <a:cubicBezTo>
                  <a:pt x="3948609" y="827778"/>
                  <a:pt x="3948609" y="827778"/>
                  <a:pt x="3952270" y="827778"/>
                </a:cubicBezTo>
                <a:lnTo>
                  <a:pt x="3956368" y="827778"/>
                </a:lnTo>
                <a:lnTo>
                  <a:pt x="3956368" y="761209"/>
                </a:lnTo>
                <a:lnTo>
                  <a:pt x="3956368" y="714516"/>
                </a:lnTo>
                <a:lnTo>
                  <a:pt x="4000985" y="714516"/>
                </a:lnTo>
                <a:lnTo>
                  <a:pt x="4000985" y="420341"/>
                </a:lnTo>
                <a:lnTo>
                  <a:pt x="4000984" y="420341"/>
                </a:lnTo>
                <a:lnTo>
                  <a:pt x="4000984" y="339659"/>
                </a:lnTo>
                <a:lnTo>
                  <a:pt x="4071715" y="339659"/>
                </a:lnTo>
                <a:lnTo>
                  <a:pt x="4142446" y="339659"/>
                </a:lnTo>
                <a:lnTo>
                  <a:pt x="4142446" y="413478"/>
                </a:lnTo>
                <a:lnTo>
                  <a:pt x="4142446" y="413480"/>
                </a:lnTo>
                <a:lnTo>
                  <a:pt x="4142446" y="713686"/>
                </a:lnTo>
                <a:lnTo>
                  <a:pt x="4182921" y="713686"/>
                </a:lnTo>
                <a:lnTo>
                  <a:pt x="4182921" y="705384"/>
                </a:lnTo>
                <a:cubicBezTo>
                  <a:pt x="4182921" y="687899"/>
                  <a:pt x="4182921" y="667917"/>
                  <a:pt x="4182921" y="645080"/>
                </a:cubicBezTo>
                <a:cubicBezTo>
                  <a:pt x="4182921" y="645080"/>
                  <a:pt x="4182921" y="645080"/>
                  <a:pt x="4214842" y="645080"/>
                </a:cubicBezTo>
                <a:lnTo>
                  <a:pt x="4243942" y="645080"/>
                </a:lnTo>
                <a:lnTo>
                  <a:pt x="4243942" y="339659"/>
                </a:lnTo>
                <a:lnTo>
                  <a:pt x="4243942" y="249509"/>
                </a:lnTo>
                <a:lnTo>
                  <a:pt x="4288534" y="249509"/>
                </a:lnTo>
                <a:lnTo>
                  <a:pt x="4337854" y="249509"/>
                </a:lnTo>
                <a:lnTo>
                  <a:pt x="4337854" y="322718"/>
                </a:lnTo>
                <a:lnTo>
                  <a:pt x="4337854" y="322720"/>
                </a:lnTo>
                <a:lnTo>
                  <a:pt x="4337854" y="380000"/>
                </a:lnTo>
                <a:lnTo>
                  <a:pt x="4654875" y="380000"/>
                </a:lnTo>
                <a:lnTo>
                  <a:pt x="4654875" y="379790"/>
                </a:lnTo>
                <a:lnTo>
                  <a:pt x="4675084" y="379790"/>
                </a:lnTo>
                <a:lnTo>
                  <a:pt x="4675084" y="474896"/>
                </a:lnTo>
                <a:lnTo>
                  <a:pt x="4676745" y="475064"/>
                </a:lnTo>
                <a:cubicBezTo>
                  <a:pt x="4708955" y="481655"/>
                  <a:pt x="4734183" y="507417"/>
                  <a:pt x="4739988" y="539907"/>
                </a:cubicBezTo>
                <a:lnTo>
                  <a:pt x="4740674" y="547701"/>
                </a:lnTo>
                <a:lnTo>
                  <a:pt x="4741248" y="547701"/>
                </a:lnTo>
                <a:lnTo>
                  <a:pt x="4741248" y="554205"/>
                </a:lnTo>
                <a:lnTo>
                  <a:pt x="4741248" y="554208"/>
                </a:lnTo>
                <a:lnTo>
                  <a:pt x="4741248" y="739927"/>
                </a:lnTo>
                <a:lnTo>
                  <a:pt x="4764753" y="740400"/>
                </a:lnTo>
                <a:cubicBezTo>
                  <a:pt x="4764753" y="740400"/>
                  <a:pt x="4764753" y="740400"/>
                  <a:pt x="4764753" y="666262"/>
                </a:cubicBezTo>
                <a:cubicBezTo>
                  <a:pt x="4764753" y="666262"/>
                  <a:pt x="4764753" y="666262"/>
                  <a:pt x="4899024" y="666262"/>
                </a:cubicBezTo>
                <a:cubicBezTo>
                  <a:pt x="4899024" y="666262"/>
                  <a:pt x="4899024" y="666262"/>
                  <a:pt x="4899024" y="735104"/>
                </a:cubicBezTo>
                <a:cubicBezTo>
                  <a:pt x="4899024" y="735104"/>
                  <a:pt x="4899024" y="735104"/>
                  <a:pt x="5028026" y="735104"/>
                </a:cubicBezTo>
                <a:cubicBezTo>
                  <a:pt x="5028026" y="735104"/>
                  <a:pt x="5028026" y="735104"/>
                  <a:pt x="5028026" y="658319"/>
                </a:cubicBezTo>
                <a:cubicBezTo>
                  <a:pt x="5028026" y="658319"/>
                  <a:pt x="5028026" y="658319"/>
                  <a:pt x="5154397" y="660966"/>
                </a:cubicBezTo>
                <a:cubicBezTo>
                  <a:pt x="5154397" y="660966"/>
                  <a:pt x="5154397" y="660966"/>
                  <a:pt x="5154397" y="369707"/>
                </a:cubicBezTo>
                <a:cubicBezTo>
                  <a:pt x="5154397" y="369707"/>
                  <a:pt x="5154397" y="369707"/>
                  <a:pt x="5409771" y="369707"/>
                </a:cubicBezTo>
                <a:cubicBezTo>
                  <a:pt x="5409771" y="369707"/>
                  <a:pt x="5409771" y="369707"/>
                  <a:pt x="5409771" y="623897"/>
                </a:cubicBezTo>
                <a:cubicBezTo>
                  <a:pt x="5409771" y="623897"/>
                  <a:pt x="5409771" y="623897"/>
                  <a:pt x="5599327" y="623897"/>
                </a:cubicBezTo>
                <a:cubicBezTo>
                  <a:pt x="5599327" y="623897"/>
                  <a:pt x="5599327" y="623897"/>
                  <a:pt x="5599327" y="681817"/>
                </a:cubicBezTo>
                <a:lnTo>
                  <a:pt x="5599327" y="692743"/>
                </a:lnTo>
                <a:lnTo>
                  <a:pt x="5628967" y="692743"/>
                </a:lnTo>
                <a:lnTo>
                  <a:pt x="5628967" y="672950"/>
                </a:lnTo>
                <a:lnTo>
                  <a:pt x="5794767" y="672950"/>
                </a:lnTo>
                <a:lnTo>
                  <a:pt x="5794803" y="672943"/>
                </a:lnTo>
                <a:lnTo>
                  <a:pt x="5792189" y="672943"/>
                </a:lnTo>
                <a:lnTo>
                  <a:pt x="5784518" y="672943"/>
                </a:lnTo>
                <a:lnTo>
                  <a:pt x="5628967" y="672943"/>
                </a:lnTo>
                <a:lnTo>
                  <a:pt x="5792189" y="576196"/>
                </a:lnTo>
                <a:lnTo>
                  <a:pt x="5792189" y="668395"/>
                </a:lnTo>
                <a:lnTo>
                  <a:pt x="5947738" y="576196"/>
                </a:lnTo>
                <a:lnTo>
                  <a:pt x="5947738" y="668395"/>
                </a:lnTo>
                <a:lnTo>
                  <a:pt x="6103287" y="576196"/>
                </a:lnTo>
                <a:lnTo>
                  <a:pt x="6103287" y="668395"/>
                </a:lnTo>
                <a:lnTo>
                  <a:pt x="6258836" y="576196"/>
                </a:lnTo>
                <a:lnTo>
                  <a:pt x="6258836" y="672943"/>
                </a:lnTo>
                <a:lnTo>
                  <a:pt x="6154820" y="672943"/>
                </a:lnTo>
                <a:lnTo>
                  <a:pt x="6154820" y="672950"/>
                </a:lnTo>
                <a:lnTo>
                  <a:pt x="6258836" y="672950"/>
                </a:lnTo>
                <a:lnTo>
                  <a:pt x="6258836" y="708560"/>
                </a:lnTo>
                <a:lnTo>
                  <a:pt x="6258836" y="726328"/>
                </a:lnTo>
                <a:lnTo>
                  <a:pt x="6349534" y="726328"/>
                </a:lnTo>
                <a:cubicBezTo>
                  <a:pt x="6354193" y="726328"/>
                  <a:pt x="6354387" y="726134"/>
                  <a:pt x="6354387" y="721669"/>
                </a:cubicBezTo>
                <a:cubicBezTo>
                  <a:pt x="6354387" y="698761"/>
                  <a:pt x="6354387" y="676048"/>
                  <a:pt x="6354387" y="653142"/>
                </a:cubicBezTo>
                <a:cubicBezTo>
                  <a:pt x="6354387" y="651200"/>
                  <a:pt x="6354193" y="649647"/>
                  <a:pt x="6351863" y="648482"/>
                </a:cubicBezTo>
                <a:cubicBezTo>
                  <a:pt x="6348369" y="646735"/>
                  <a:pt x="6348563" y="644018"/>
                  <a:pt x="6352251" y="641882"/>
                </a:cubicBezTo>
                <a:cubicBezTo>
                  <a:pt x="6353999" y="640911"/>
                  <a:pt x="6354581" y="639941"/>
                  <a:pt x="6354581" y="638194"/>
                </a:cubicBezTo>
                <a:cubicBezTo>
                  <a:pt x="6354581" y="622081"/>
                  <a:pt x="6354581" y="605967"/>
                  <a:pt x="6354581" y="589854"/>
                </a:cubicBezTo>
                <a:cubicBezTo>
                  <a:pt x="6354581" y="587719"/>
                  <a:pt x="6353610" y="586554"/>
                  <a:pt x="6351863" y="585584"/>
                </a:cubicBezTo>
                <a:cubicBezTo>
                  <a:pt x="6348757" y="583836"/>
                  <a:pt x="6348757" y="581507"/>
                  <a:pt x="6351863" y="579954"/>
                </a:cubicBezTo>
                <a:cubicBezTo>
                  <a:pt x="6354581" y="578595"/>
                  <a:pt x="6354581" y="576848"/>
                  <a:pt x="6354581" y="574712"/>
                </a:cubicBezTo>
                <a:cubicBezTo>
                  <a:pt x="6354581" y="559182"/>
                  <a:pt x="6354581" y="543651"/>
                  <a:pt x="6354581" y="528121"/>
                </a:cubicBezTo>
                <a:cubicBezTo>
                  <a:pt x="6354581" y="525792"/>
                  <a:pt x="6354387" y="524238"/>
                  <a:pt x="6351669" y="522879"/>
                </a:cubicBezTo>
                <a:cubicBezTo>
                  <a:pt x="6348369" y="521326"/>
                  <a:pt x="6348563" y="518026"/>
                  <a:pt x="6351863" y="516473"/>
                </a:cubicBezTo>
                <a:cubicBezTo>
                  <a:pt x="6354193" y="515308"/>
                  <a:pt x="6354387" y="513755"/>
                  <a:pt x="6354387" y="511814"/>
                </a:cubicBezTo>
                <a:cubicBezTo>
                  <a:pt x="6354387" y="496672"/>
                  <a:pt x="6354387" y="481335"/>
                  <a:pt x="6354387" y="465999"/>
                </a:cubicBezTo>
                <a:cubicBezTo>
                  <a:pt x="6354387" y="463864"/>
                  <a:pt x="6353999" y="462311"/>
                  <a:pt x="6351475" y="460952"/>
                </a:cubicBezTo>
                <a:cubicBezTo>
                  <a:pt x="6348369" y="459399"/>
                  <a:pt x="6348563" y="456293"/>
                  <a:pt x="6351863" y="454545"/>
                </a:cubicBezTo>
                <a:cubicBezTo>
                  <a:pt x="6353999" y="453575"/>
                  <a:pt x="6354387" y="452410"/>
                  <a:pt x="6354387" y="450469"/>
                </a:cubicBezTo>
                <a:cubicBezTo>
                  <a:pt x="6354387" y="434356"/>
                  <a:pt x="6354387" y="418243"/>
                  <a:pt x="6354387" y="402130"/>
                </a:cubicBezTo>
                <a:cubicBezTo>
                  <a:pt x="6354387" y="400189"/>
                  <a:pt x="6353805" y="399218"/>
                  <a:pt x="6351863" y="398054"/>
                </a:cubicBezTo>
                <a:cubicBezTo>
                  <a:pt x="6348369" y="396112"/>
                  <a:pt x="6348369" y="393394"/>
                  <a:pt x="6352057" y="391453"/>
                </a:cubicBezTo>
                <a:cubicBezTo>
                  <a:pt x="6354193" y="390288"/>
                  <a:pt x="6354387" y="388929"/>
                  <a:pt x="6354387" y="387182"/>
                </a:cubicBezTo>
                <a:cubicBezTo>
                  <a:pt x="6354387" y="371652"/>
                  <a:pt x="6354387" y="356121"/>
                  <a:pt x="6354387" y="340591"/>
                </a:cubicBezTo>
                <a:cubicBezTo>
                  <a:pt x="6354387" y="338650"/>
                  <a:pt x="6354193" y="337096"/>
                  <a:pt x="6351863" y="335932"/>
                </a:cubicBezTo>
                <a:cubicBezTo>
                  <a:pt x="6348369" y="334185"/>
                  <a:pt x="6348563" y="331467"/>
                  <a:pt x="6352251" y="329331"/>
                </a:cubicBezTo>
                <a:cubicBezTo>
                  <a:pt x="6353999" y="328361"/>
                  <a:pt x="6354581" y="327390"/>
                  <a:pt x="6354581" y="325643"/>
                </a:cubicBezTo>
                <a:cubicBezTo>
                  <a:pt x="6354581" y="309530"/>
                  <a:pt x="6354581" y="293417"/>
                  <a:pt x="6354581" y="277304"/>
                </a:cubicBezTo>
                <a:cubicBezTo>
                  <a:pt x="6354581" y="275363"/>
                  <a:pt x="6353999" y="273810"/>
                  <a:pt x="6351863" y="273227"/>
                </a:cubicBezTo>
                <a:cubicBezTo>
                  <a:pt x="6349922" y="272645"/>
                  <a:pt x="6349534" y="271286"/>
                  <a:pt x="6349922" y="269539"/>
                </a:cubicBezTo>
                <a:cubicBezTo>
                  <a:pt x="6350310" y="267792"/>
                  <a:pt x="6351863" y="267209"/>
                  <a:pt x="6353610" y="267209"/>
                </a:cubicBezTo>
                <a:cubicBezTo>
                  <a:pt x="6354775" y="267209"/>
                  <a:pt x="6356134" y="267209"/>
                  <a:pt x="6357299" y="267209"/>
                </a:cubicBezTo>
                <a:cubicBezTo>
                  <a:pt x="6380206" y="267209"/>
                  <a:pt x="6403308" y="267209"/>
                  <a:pt x="6426409" y="267209"/>
                </a:cubicBezTo>
                <a:cubicBezTo>
                  <a:pt x="6427768" y="267209"/>
                  <a:pt x="6429321" y="267015"/>
                  <a:pt x="6430680" y="267209"/>
                </a:cubicBezTo>
                <a:cubicBezTo>
                  <a:pt x="6433010" y="267404"/>
                  <a:pt x="6433980" y="268568"/>
                  <a:pt x="6433980" y="270704"/>
                </a:cubicBezTo>
                <a:cubicBezTo>
                  <a:pt x="6433786" y="272839"/>
                  <a:pt x="6432233" y="273033"/>
                  <a:pt x="6430486" y="273033"/>
                </a:cubicBezTo>
                <a:cubicBezTo>
                  <a:pt x="6429515" y="273033"/>
                  <a:pt x="6428739" y="273033"/>
                  <a:pt x="6427962" y="273033"/>
                </a:cubicBezTo>
                <a:cubicBezTo>
                  <a:pt x="6427962" y="273422"/>
                  <a:pt x="6427768" y="273810"/>
                  <a:pt x="6427768" y="274198"/>
                </a:cubicBezTo>
                <a:cubicBezTo>
                  <a:pt x="6427768" y="292641"/>
                  <a:pt x="6427768" y="310889"/>
                  <a:pt x="6427768" y="329137"/>
                </a:cubicBezTo>
                <a:cubicBezTo>
                  <a:pt x="6428933" y="329331"/>
                  <a:pt x="6429904" y="329137"/>
                  <a:pt x="6430874" y="329331"/>
                </a:cubicBezTo>
                <a:cubicBezTo>
                  <a:pt x="6432622" y="329525"/>
                  <a:pt x="6433786" y="330690"/>
                  <a:pt x="6433786" y="332438"/>
                </a:cubicBezTo>
                <a:cubicBezTo>
                  <a:pt x="6433980" y="334379"/>
                  <a:pt x="6433010" y="335737"/>
                  <a:pt x="6430874" y="336126"/>
                </a:cubicBezTo>
                <a:cubicBezTo>
                  <a:pt x="6429710" y="336320"/>
                  <a:pt x="6428739" y="336320"/>
                  <a:pt x="6427768" y="336320"/>
                </a:cubicBezTo>
                <a:cubicBezTo>
                  <a:pt x="6427768" y="354763"/>
                  <a:pt x="6427768" y="373011"/>
                  <a:pt x="6427768" y="391259"/>
                </a:cubicBezTo>
                <a:cubicBezTo>
                  <a:pt x="6428933" y="391259"/>
                  <a:pt x="6429904" y="391259"/>
                  <a:pt x="6430874" y="391453"/>
                </a:cubicBezTo>
                <a:cubicBezTo>
                  <a:pt x="6433010" y="391647"/>
                  <a:pt x="6433786" y="393006"/>
                  <a:pt x="6433786" y="395142"/>
                </a:cubicBezTo>
                <a:cubicBezTo>
                  <a:pt x="6433786" y="396889"/>
                  <a:pt x="6432816" y="398054"/>
                  <a:pt x="6430874" y="398248"/>
                </a:cubicBezTo>
                <a:cubicBezTo>
                  <a:pt x="6429710" y="398248"/>
                  <a:pt x="6428739" y="398248"/>
                  <a:pt x="6427768" y="398248"/>
                </a:cubicBezTo>
                <a:cubicBezTo>
                  <a:pt x="6427768" y="417078"/>
                  <a:pt x="6427768" y="435715"/>
                  <a:pt x="6427768" y="454351"/>
                </a:cubicBezTo>
                <a:cubicBezTo>
                  <a:pt x="6428933" y="454545"/>
                  <a:pt x="6429904" y="454351"/>
                  <a:pt x="6430874" y="454545"/>
                </a:cubicBezTo>
                <a:cubicBezTo>
                  <a:pt x="6432622" y="454740"/>
                  <a:pt x="6433786" y="455904"/>
                  <a:pt x="6433786" y="457652"/>
                </a:cubicBezTo>
                <a:cubicBezTo>
                  <a:pt x="6433980" y="459593"/>
                  <a:pt x="6433010" y="460952"/>
                  <a:pt x="6430874" y="461340"/>
                </a:cubicBezTo>
                <a:cubicBezTo>
                  <a:pt x="6429710" y="461534"/>
                  <a:pt x="6428739" y="461534"/>
                  <a:pt x="6427768" y="461534"/>
                </a:cubicBezTo>
                <a:cubicBezTo>
                  <a:pt x="6427574" y="461534"/>
                  <a:pt x="6427574" y="461534"/>
                  <a:pt x="6427574" y="461534"/>
                </a:cubicBezTo>
                <a:cubicBezTo>
                  <a:pt x="6427574" y="461728"/>
                  <a:pt x="6427574" y="461728"/>
                  <a:pt x="6427574" y="461728"/>
                </a:cubicBezTo>
                <a:lnTo>
                  <a:pt x="6427768" y="461728"/>
                </a:lnTo>
                <a:cubicBezTo>
                  <a:pt x="6427768" y="480171"/>
                  <a:pt x="6427768" y="498419"/>
                  <a:pt x="6427768" y="516667"/>
                </a:cubicBezTo>
                <a:cubicBezTo>
                  <a:pt x="6428933" y="516861"/>
                  <a:pt x="6429904" y="516667"/>
                  <a:pt x="6430874" y="516861"/>
                </a:cubicBezTo>
                <a:cubicBezTo>
                  <a:pt x="6433010" y="517055"/>
                  <a:pt x="6433980" y="518608"/>
                  <a:pt x="6433786" y="520550"/>
                </a:cubicBezTo>
                <a:cubicBezTo>
                  <a:pt x="6433786" y="522297"/>
                  <a:pt x="6432816" y="523462"/>
                  <a:pt x="6430874" y="523656"/>
                </a:cubicBezTo>
                <a:cubicBezTo>
                  <a:pt x="6429710" y="523850"/>
                  <a:pt x="6428739" y="523850"/>
                  <a:pt x="6427768" y="523850"/>
                </a:cubicBezTo>
                <a:cubicBezTo>
                  <a:pt x="6427768" y="542681"/>
                  <a:pt x="6427768" y="561317"/>
                  <a:pt x="6427768" y="579954"/>
                </a:cubicBezTo>
                <a:cubicBezTo>
                  <a:pt x="6429127" y="579954"/>
                  <a:pt x="6430292" y="579954"/>
                  <a:pt x="6431457" y="580148"/>
                </a:cubicBezTo>
                <a:cubicBezTo>
                  <a:pt x="6433010" y="580536"/>
                  <a:pt x="6433786" y="581701"/>
                  <a:pt x="6433786" y="583254"/>
                </a:cubicBezTo>
                <a:cubicBezTo>
                  <a:pt x="6433786" y="585001"/>
                  <a:pt x="6433010" y="585778"/>
                  <a:pt x="6431263" y="585972"/>
                </a:cubicBezTo>
                <a:cubicBezTo>
                  <a:pt x="6430098" y="586166"/>
                  <a:pt x="6428933" y="586749"/>
                  <a:pt x="6427768" y="587137"/>
                </a:cubicBezTo>
                <a:cubicBezTo>
                  <a:pt x="6427768" y="605580"/>
                  <a:pt x="6427768" y="623828"/>
                  <a:pt x="6427768" y="642076"/>
                </a:cubicBezTo>
                <a:cubicBezTo>
                  <a:pt x="6428933" y="642270"/>
                  <a:pt x="6429904" y="642076"/>
                  <a:pt x="6430874" y="642270"/>
                </a:cubicBezTo>
                <a:cubicBezTo>
                  <a:pt x="6433010" y="642465"/>
                  <a:pt x="6433980" y="643823"/>
                  <a:pt x="6433786" y="645959"/>
                </a:cubicBezTo>
                <a:cubicBezTo>
                  <a:pt x="6433786" y="647706"/>
                  <a:pt x="6432816" y="648871"/>
                  <a:pt x="6430874" y="649065"/>
                </a:cubicBezTo>
                <a:cubicBezTo>
                  <a:pt x="6429710" y="649259"/>
                  <a:pt x="6428739" y="649259"/>
                  <a:pt x="6427768" y="649259"/>
                </a:cubicBezTo>
                <a:cubicBezTo>
                  <a:pt x="6427768" y="675272"/>
                  <a:pt x="6427768" y="701479"/>
                  <a:pt x="6427768" y="727687"/>
                </a:cubicBezTo>
                <a:cubicBezTo>
                  <a:pt x="6435339" y="727687"/>
                  <a:pt x="6443105" y="727881"/>
                  <a:pt x="6450870" y="727881"/>
                </a:cubicBezTo>
                <a:cubicBezTo>
                  <a:pt x="6473583" y="727881"/>
                  <a:pt x="6496490" y="727687"/>
                  <a:pt x="6519204" y="727687"/>
                </a:cubicBezTo>
                <a:cubicBezTo>
                  <a:pt x="6519204" y="714680"/>
                  <a:pt x="6519398" y="701479"/>
                  <a:pt x="6519398" y="688473"/>
                </a:cubicBezTo>
                <a:cubicBezTo>
                  <a:pt x="6519398" y="675466"/>
                  <a:pt x="6519398" y="662266"/>
                  <a:pt x="6519398" y="649259"/>
                </a:cubicBezTo>
                <a:cubicBezTo>
                  <a:pt x="6518427" y="649259"/>
                  <a:pt x="6517651" y="649259"/>
                  <a:pt x="6516874" y="649259"/>
                </a:cubicBezTo>
                <a:cubicBezTo>
                  <a:pt x="6514545" y="649259"/>
                  <a:pt x="6513186" y="647900"/>
                  <a:pt x="6513186" y="645570"/>
                </a:cubicBezTo>
                <a:cubicBezTo>
                  <a:pt x="6513186" y="643435"/>
                  <a:pt x="6514545" y="642465"/>
                  <a:pt x="6516680" y="642270"/>
                </a:cubicBezTo>
                <a:cubicBezTo>
                  <a:pt x="6517651" y="642270"/>
                  <a:pt x="6518427" y="642270"/>
                  <a:pt x="6519204" y="642270"/>
                </a:cubicBezTo>
                <a:cubicBezTo>
                  <a:pt x="6519204" y="623440"/>
                  <a:pt x="6519204" y="604803"/>
                  <a:pt x="6519204" y="586166"/>
                </a:cubicBezTo>
                <a:cubicBezTo>
                  <a:pt x="6518815" y="586166"/>
                  <a:pt x="6518427" y="586166"/>
                  <a:pt x="6518039" y="586166"/>
                </a:cubicBezTo>
                <a:cubicBezTo>
                  <a:pt x="6515904" y="586166"/>
                  <a:pt x="6513768" y="585972"/>
                  <a:pt x="6513574" y="583448"/>
                </a:cubicBezTo>
                <a:cubicBezTo>
                  <a:pt x="6513186" y="580342"/>
                  <a:pt x="6515709" y="580148"/>
                  <a:pt x="6518039" y="580148"/>
                </a:cubicBezTo>
                <a:cubicBezTo>
                  <a:pt x="6518427" y="580148"/>
                  <a:pt x="6518815" y="580148"/>
                  <a:pt x="6519204" y="580148"/>
                </a:cubicBezTo>
                <a:cubicBezTo>
                  <a:pt x="6519204" y="561317"/>
                  <a:pt x="6519204" y="542681"/>
                  <a:pt x="6519204" y="524044"/>
                </a:cubicBezTo>
                <a:cubicBezTo>
                  <a:pt x="6518039" y="523850"/>
                  <a:pt x="6517068" y="524044"/>
                  <a:pt x="6516098" y="523850"/>
                </a:cubicBezTo>
                <a:cubicBezTo>
                  <a:pt x="6514156" y="523462"/>
                  <a:pt x="6513186" y="522297"/>
                  <a:pt x="6513186" y="520550"/>
                </a:cubicBezTo>
                <a:cubicBezTo>
                  <a:pt x="6513186" y="518415"/>
                  <a:pt x="6514156" y="517250"/>
                  <a:pt x="6516292" y="516861"/>
                </a:cubicBezTo>
                <a:cubicBezTo>
                  <a:pt x="6517457" y="516667"/>
                  <a:pt x="6518427" y="516667"/>
                  <a:pt x="6519398" y="516667"/>
                </a:cubicBezTo>
                <a:cubicBezTo>
                  <a:pt x="6519398" y="498225"/>
                  <a:pt x="6519398" y="479977"/>
                  <a:pt x="6519398" y="461728"/>
                </a:cubicBezTo>
                <a:cubicBezTo>
                  <a:pt x="6519204" y="461728"/>
                  <a:pt x="6519010" y="461728"/>
                  <a:pt x="6518815" y="461728"/>
                </a:cubicBezTo>
                <a:cubicBezTo>
                  <a:pt x="6515904" y="461534"/>
                  <a:pt x="6513380" y="460369"/>
                  <a:pt x="6513574" y="457263"/>
                </a:cubicBezTo>
                <a:cubicBezTo>
                  <a:pt x="6513768" y="453963"/>
                  <a:pt x="6517068" y="454740"/>
                  <a:pt x="6519398" y="454545"/>
                </a:cubicBezTo>
                <a:cubicBezTo>
                  <a:pt x="6519398" y="435715"/>
                  <a:pt x="6519398" y="417078"/>
                  <a:pt x="6519398" y="398442"/>
                </a:cubicBezTo>
                <a:cubicBezTo>
                  <a:pt x="6517068" y="398442"/>
                  <a:pt x="6514156" y="399024"/>
                  <a:pt x="6513574" y="395724"/>
                </a:cubicBezTo>
                <a:cubicBezTo>
                  <a:pt x="6513186" y="393589"/>
                  <a:pt x="6515321" y="392036"/>
                  <a:pt x="6519592" y="391259"/>
                </a:cubicBezTo>
                <a:cubicBezTo>
                  <a:pt x="6519592" y="372817"/>
                  <a:pt x="6519592" y="354568"/>
                  <a:pt x="6519592" y="336320"/>
                </a:cubicBezTo>
                <a:cubicBezTo>
                  <a:pt x="6519010" y="336320"/>
                  <a:pt x="6518427" y="336320"/>
                  <a:pt x="6517845" y="336320"/>
                </a:cubicBezTo>
                <a:cubicBezTo>
                  <a:pt x="6515515" y="336320"/>
                  <a:pt x="6513574" y="335543"/>
                  <a:pt x="6513574" y="332826"/>
                </a:cubicBezTo>
                <a:cubicBezTo>
                  <a:pt x="6513574" y="330108"/>
                  <a:pt x="6515321" y="329331"/>
                  <a:pt x="6517845" y="329331"/>
                </a:cubicBezTo>
                <a:cubicBezTo>
                  <a:pt x="6518427" y="329331"/>
                  <a:pt x="6519010" y="329331"/>
                  <a:pt x="6519592" y="329331"/>
                </a:cubicBezTo>
                <a:cubicBezTo>
                  <a:pt x="6519592" y="311083"/>
                  <a:pt x="6519592" y="292835"/>
                  <a:pt x="6519592" y="274586"/>
                </a:cubicBezTo>
                <a:cubicBezTo>
                  <a:pt x="6518621" y="273227"/>
                  <a:pt x="6517068" y="273422"/>
                  <a:pt x="6515709" y="273033"/>
                </a:cubicBezTo>
                <a:cubicBezTo>
                  <a:pt x="6514156" y="272645"/>
                  <a:pt x="6513380" y="271480"/>
                  <a:pt x="6513574" y="269927"/>
                </a:cubicBezTo>
                <a:cubicBezTo>
                  <a:pt x="6513768" y="268374"/>
                  <a:pt x="6514933" y="267598"/>
                  <a:pt x="6516486" y="267404"/>
                </a:cubicBezTo>
                <a:cubicBezTo>
                  <a:pt x="6517651" y="267209"/>
                  <a:pt x="6519010" y="267209"/>
                  <a:pt x="6520174" y="267209"/>
                </a:cubicBezTo>
                <a:cubicBezTo>
                  <a:pt x="6544052" y="267209"/>
                  <a:pt x="6567930" y="267209"/>
                  <a:pt x="6591809" y="267209"/>
                </a:cubicBezTo>
                <a:cubicBezTo>
                  <a:pt x="6592779" y="267209"/>
                  <a:pt x="6593556" y="267209"/>
                  <a:pt x="6594332" y="267209"/>
                </a:cubicBezTo>
                <a:cubicBezTo>
                  <a:pt x="6595885" y="267209"/>
                  <a:pt x="6597632" y="267404"/>
                  <a:pt x="6598409" y="269733"/>
                </a:cubicBezTo>
                <a:cubicBezTo>
                  <a:pt x="6598603" y="271286"/>
                  <a:pt x="6598409" y="273033"/>
                  <a:pt x="6596274" y="273227"/>
                </a:cubicBezTo>
                <a:cubicBezTo>
                  <a:pt x="6593750" y="273616"/>
                  <a:pt x="6593556" y="275169"/>
                  <a:pt x="6593556" y="277110"/>
                </a:cubicBezTo>
                <a:cubicBezTo>
                  <a:pt x="6593556" y="293223"/>
                  <a:pt x="6593556" y="309336"/>
                  <a:pt x="6593556" y="325449"/>
                </a:cubicBezTo>
                <a:cubicBezTo>
                  <a:pt x="6593556" y="327390"/>
                  <a:pt x="6594138" y="328361"/>
                  <a:pt x="6596079" y="329525"/>
                </a:cubicBezTo>
                <a:cubicBezTo>
                  <a:pt x="6599574" y="331467"/>
                  <a:pt x="6599574" y="334185"/>
                  <a:pt x="6595885" y="336126"/>
                </a:cubicBezTo>
                <a:cubicBezTo>
                  <a:pt x="6593750" y="337291"/>
                  <a:pt x="6593556" y="338650"/>
                  <a:pt x="6593556" y="340397"/>
                </a:cubicBezTo>
                <a:cubicBezTo>
                  <a:pt x="6593556" y="355927"/>
                  <a:pt x="6593556" y="371458"/>
                  <a:pt x="6593556" y="386988"/>
                </a:cubicBezTo>
                <a:cubicBezTo>
                  <a:pt x="6593556" y="388929"/>
                  <a:pt x="6593750" y="390482"/>
                  <a:pt x="6596079" y="391647"/>
                </a:cubicBezTo>
                <a:cubicBezTo>
                  <a:pt x="6599768" y="393589"/>
                  <a:pt x="6599574" y="396501"/>
                  <a:pt x="6595691" y="398442"/>
                </a:cubicBezTo>
                <a:cubicBezTo>
                  <a:pt x="6593750" y="399412"/>
                  <a:pt x="6593556" y="400771"/>
                  <a:pt x="6593556" y="402324"/>
                </a:cubicBezTo>
                <a:cubicBezTo>
                  <a:pt x="6593556" y="407954"/>
                  <a:pt x="6593556" y="413390"/>
                  <a:pt x="6593556" y="419020"/>
                </a:cubicBezTo>
                <a:cubicBezTo>
                  <a:pt x="6593556" y="429309"/>
                  <a:pt x="6593556" y="439403"/>
                  <a:pt x="6593556" y="449498"/>
                </a:cubicBezTo>
                <a:cubicBezTo>
                  <a:pt x="6593556" y="451828"/>
                  <a:pt x="6593167" y="453963"/>
                  <a:pt x="6596662" y="454934"/>
                </a:cubicBezTo>
                <a:cubicBezTo>
                  <a:pt x="6599186" y="455516"/>
                  <a:pt x="6599380" y="459981"/>
                  <a:pt x="6596662" y="460952"/>
                </a:cubicBezTo>
                <a:cubicBezTo>
                  <a:pt x="6592779" y="462505"/>
                  <a:pt x="6593362" y="465029"/>
                  <a:pt x="6593362" y="467746"/>
                </a:cubicBezTo>
                <a:cubicBezTo>
                  <a:pt x="6593362" y="482112"/>
                  <a:pt x="6593362" y="496283"/>
                  <a:pt x="6593362" y="510649"/>
                </a:cubicBezTo>
                <a:cubicBezTo>
                  <a:pt x="6593362" y="513367"/>
                  <a:pt x="6592973" y="515891"/>
                  <a:pt x="6596662" y="517444"/>
                </a:cubicBezTo>
                <a:cubicBezTo>
                  <a:pt x="6599380" y="518415"/>
                  <a:pt x="6599186" y="522685"/>
                  <a:pt x="6596468" y="523462"/>
                </a:cubicBezTo>
                <a:cubicBezTo>
                  <a:pt x="6593362" y="524238"/>
                  <a:pt x="6593362" y="525986"/>
                  <a:pt x="6593362" y="528315"/>
                </a:cubicBezTo>
                <a:cubicBezTo>
                  <a:pt x="6593362" y="539381"/>
                  <a:pt x="6593362" y="550640"/>
                  <a:pt x="6593362" y="561706"/>
                </a:cubicBezTo>
                <a:cubicBezTo>
                  <a:pt x="6593362" y="566365"/>
                  <a:pt x="6593362" y="570830"/>
                  <a:pt x="6593362" y="575489"/>
                </a:cubicBezTo>
                <a:cubicBezTo>
                  <a:pt x="6593362" y="577430"/>
                  <a:pt x="6593362" y="578983"/>
                  <a:pt x="6596079" y="579954"/>
                </a:cubicBezTo>
                <a:cubicBezTo>
                  <a:pt x="6598991" y="581119"/>
                  <a:pt x="6599186" y="584613"/>
                  <a:pt x="6596274" y="585584"/>
                </a:cubicBezTo>
                <a:cubicBezTo>
                  <a:pt x="6593167" y="586360"/>
                  <a:pt x="6593167" y="588107"/>
                  <a:pt x="6593167" y="590437"/>
                </a:cubicBezTo>
                <a:cubicBezTo>
                  <a:pt x="6593167" y="600920"/>
                  <a:pt x="6593167" y="611209"/>
                  <a:pt x="6593167" y="621498"/>
                </a:cubicBezTo>
                <a:cubicBezTo>
                  <a:pt x="6593167" y="626934"/>
                  <a:pt x="6593167" y="632175"/>
                  <a:pt x="6593167" y="637611"/>
                </a:cubicBezTo>
                <a:cubicBezTo>
                  <a:pt x="6593167" y="639747"/>
                  <a:pt x="6593556" y="641105"/>
                  <a:pt x="6595885" y="642270"/>
                </a:cubicBezTo>
                <a:cubicBezTo>
                  <a:pt x="6598991" y="644018"/>
                  <a:pt x="6599186" y="647124"/>
                  <a:pt x="6595885" y="648676"/>
                </a:cubicBezTo>
                <a:cubicBezTo>
                  <a:pt x="6593167" y="650036"/>
                  <a:pt x="6593167" y="651783"/>
                  <a:pt x="6593167" y="653918"/>
                </a:cubicBezTo>
                <a:cubicBezTo>
                  <a:pt x="6593167" y="676631"/>
                  <a:pt x="6593167" y="699150"/>
                  <a:pt x="6593167" y="721863"/>
                </a:cubicBezTo>
                <a:cubicBezTo>
                  <a:pt x="6593167" y="726522"/>
                  <a:pt x="6593362" y="726716"/>
                  <a:pt x="6598021" y="726716"/>
                </a:cubicBezTo>
                <a:cubicBezTo>
                  <a:pt x="6631412" y="726716"/>
                  <a:pt x="6664996" y="726716"/>
                  <a:pt x="6698387" y="726716"/>
                </a:cubicBezTo>
                <a:cubicBezTo>
                  <a:pt x="6703434" y="726716"/>
                  <a:pt x="6703434" y="726522"/>
                  <a:pt x="6703434" y="720892"/>
                </a:cubicBezTo>
                <a:cubicBezTo>
                  <a:pt x="6703434" y="682649"/>
                  <a:pt x="6703434" y="644600"/>
                  <a:pt x="6703434" y="606356"/>
                </a:cubicBezTo>
                <a:cubicBezTo>
                  <a:pt x="6703434" y="583836"/>
                  <a:pt x="6703434" y="561511"/>
                  <a:pt x="6703434" y="538992"/>
                </a:cubicBezTo>
                <a:cubicBezTo>
                  <a:pt x="6703434" y="536663"/>
                  <a:pt x="6702658" y="534139"/>
                  <a:pt x="6704405" y="532004"/>
                </a:cubicBezTo>
                <a:cubicBezTo>
                  <a:pt x="6704599" y="534721"/>
                  <a:pt x="6704599" y="537633"/>
                  <a:pt x="6704599" y="540351"/>
                </a:cubicBezTo>
                <a:cubicBezTo>
                  <a:pt x="6704599" y="599949"/>
                  <a:pt x="6704599" y="659548"/>
                  <a:pt x="6704599" y="719145"/>
                </a:cubicBezTo>
                <a:cubicBezTo>
                  <a:pt x="6704599" y="721863"/>
                  <a:pt x="6704405" y="724775"/>
                  <a:pt x="6704405" y="727493"/>
                </a:cubicBezTo>
                <a:cubicBezTo>
                  <a:pt x="6704599" y="727493"/>
                  <a:pt x="6704987" y="727493"/>
                  <a:pt x="6705181" y="727493"/>
                </a:cubicBezTo>
                <a:cubicBezTo>
                  <a:pt x="6705181" y="727493"/>
                  <a:pt x="6704987" y="727299"/>
                  <a:pt x="6704987" y="727299"/>
                </a:cubicBezTo>
                <a:cubicBezTo>
                  <a:pt x="6704987" y="663430"/>
                  <a:pt x="6704987" y="599367"/>
                  <a:pt x="6704987" y="535498"/>
                </a:cubicBezTo>
                <a:cubicBezTo>
                  <a:pt x="6704987" y="534333"/>
                  <a:pt x="6704793" y="533169"/>
                  <a:pt x="6705375" y="532004"/>
                </a:cubicBezTo>
                <a:cubicBezTo>
                  <a:pt x="6708482" y="504049"/>
                  <a:pt x="6734301" y="488518"/>
                  <a:pt x="6753132" y="490460"/>
                </a:cubicBezTo>
                <a:cubicBezTo>
                  <a:pt x="6777592" y="488907"/>
                  <a:pt x="6800111" y="511814"/>
                  <a:pt x="6799917" y="535304"/>
                </a:cubicBezTo>
                <a:cubicBezTo>
                  <a:pt x="6799723" y="583836"/>
                  <a:pt x="6799917" y="632564"/>
                  <a:pt x="6799917" y="681290"/>
                </a:cubicBezTo>
                <a:cubicBezTo>
                  <a:pt x="6799917" y="726522"/>
                  <a:pt x="6799917" y="771949"/>
                  <a:pt x="6799917" y="817181"/>
                </a:cubicBezTo>
                <a:cubicBezTo>
                  <a:pt x="6799917" y="819511"/>
                  <a:pt x="6798558" y="822423"/>
                  <a:pt x="6801858" y="823976"/>
                </a:cubicBezTo>
                <a:cubicBezTo>
                  <a:pt x="6804964" y="815046"/>
                  <a:pt x="6809429" y="806892"/>
                  <a:pt x="6814283" y="798933"/>
                </a:cubicBezTo>
                <a:cubicBezTo>
                  <a:pt x="6816612" y="795244"/>
                  <a:pt x="6817389" y="791750"/>
                  <a:pt x="6817389" y="787673"/>
                </a:cubicBezTo>
                <a:cubicBezTo>
                  <a:pt x="6817389" y="720698"/>
                  <a:pt x="6817389" y="653724"/>
                  <a:pt x="6817389" y="586749"/>
                </a:cubicBezTo>
                <a:cubicBezTo>
                  <a:pt x="6817389" y="570247"/>
                  <a:pt x="6817777" y="553746"/>
                  <a:pt x="6817389" y="537245"/>
                </a:cubicBezTo>
                <a:cubicBezTo>
                  <a:pt x="6816806" y="517055"/>
                  <a:pt x="6831366" y="495313"/>
                  <a:pt x="6856991" y="490460"/>
                </a:cubicBezTo>
                <a:cubicBezTo>
                  <a:pt x="6859709" y="489877"/>
                  <a:pt x="6862621" y="489877"/>
                  <a:pt x="6865339" y="490265"/>
                </a:cubicBezTo>
                <a:cubicBezTo>
                  <a:pt x="6890770" y="489101"/>
                  <a:pt x="6912125" y="512202"/>
                  <a:pt x="6912125" y="535110"/>
                </a:cubicBezTo>
                <a:cubicBezTo>
                  <a:pt x="6911930" y="594708"/>
                  <a:pt x="6912125" y="654306"/>
                  <a:pt x="6912125" y="713904"/>
                </a:cubicBezTo>
                <a:cubicBezTo>
                  <a:pt x="6912125" y="715845"/>
                  <a:pt x="6912125" y="717592"/>
                  <a:pt x="6912125" y="719339"/>
                </a:cubicBezTo>
                <a:cubicBezTo>
                  <a:pt x="6912125" y="721475"/>
                  <a:pt x="6913872" y="721669"/>
                  <a:pt x="6915425" y="721669"/>
                </a:cubicBezTo>
                <a:cubicBezTo>
                  <a:pt x="6936780" y="715068"/>
                  <a:pt x="6958910" y="713321"/>
                  <a:pt x="6980847" y="716039"/>
                </a:cubicBezTo>
                <a:cubicBezTo>
                  <a:pt x="7045687" y="724193"/>
                  <a:pt x="7092666" y="757971"/>
                  <a:pt x="7121398" y="816793"/>
                </a:cubicBezTo>
                <a:cubicBezTo>
                  <a:pt x="7125086" y="824558"/>
                  <a:pt x="7128386" y="832517"/>
                  <a:pt x="7130134" y="840865"/>
                </a:cubicBezTo>
                <a:cubicBezTo>
                  <a:pt x="7131298" y="841447"/>
                  <a:pt x="7132269" y="842030"/>
                  <a:pt x="7133434" y="842224"/>
                </a:cubicBezTo>
                <a:cubicBezTo>
                  <a:pt x="7140423" y="843777"/>
                  <a:pt x="7143140" y="846883"/>
                  <a:pt x="7143140" y="854066"/>
                </a:cubicBezTo>
                <a:lnTo>
                  <a:pt x="7143162" y="858635"/>
                </a:lnTo>
                <a:lnTo>
                  <a:pt x="7363499" y="801441"/>
                </a:lnTo>
                <a:cubicBezTo>
                  <a:pt x="7365074" y="800811"/>
                  <a:pt x="7366334" y="800181"/>
                  <a:pt x="7367909" y="799551"/>
                </a:cubicBezTo>
                <a:cubicBezTo>
                  <a:pt x="7367909" y="797346"/>
                  <a:pt x="7367909" y="795141"/>
                  <a:pt x="7367909" y="792936"/>
                </a:cubicBezTo>
                <a:cubicBezTo>
                  <a:pt x="7368224" y="788211"/>
                  <a:pt x="7367594" y="785061"/>
                  <a:pt x="7362239" y="782541"/>
                </a:cubicBezTo>
                <a:cubicBezTo>
                  <a:pt x="7355625" y="779392"/>
                  <a:pt x="7355625" y="775296"/>
                  <a:pt x="7360349" y="769312"/>
                </a:cubicBezTo>
                <a:cubicBezTo>
                  <a:pt x="7362239" y="767107"/>
                  <a:pt x="7364129" y="766792"/>
                  <a:pt x="7365389" y="769627"/>
                </a:cubicBezTo>
                <a:cubicBezTo>
                  <a:pt x="7366334" y="772462"/>
                  <a:pt x="7366649" y="772777"/>
                  <a:pt x="7368854" y="770257"/>
                </a:cubicBezTo>
                <a:cubicBezTo>
                  <a:pt x="7372319" y="766162"/>
                  <a:pt x="7372634" y="766477"/>
                  <a:pt x="7374839" y="772777"/>
                </a:cubicBezTo>
                <a:cubicBezTo>
                  <a:pt x="7377044" y="772462"/>
                  <a:pt x="7376729" y="769942"/>
                  <a:pt x="7378304" y="768682"/>
                </a:cubicBezTo>
                <a:cubicBezTo>
                  <a:pt x="7379564" y="768052"/>
                  <a:pt x="7381139" y="767107"/>
                  <a:pt x="7381769" y="768367"/>
                </a:cubicBezTo>
                <a:cubicBezTo>
                  <a:pt x="7383659" y="772462"/>
                  <a:pt x="7384289" y="771517"/>
                  <a:pt x="7387439" y="768682"/>
                </a:cubicBezTo>
                <a:cubicBezTo>
                  <a:pt x="7391534" y="764902"/>
                  <a:pt x="7391219" y="770257"/>
                  <a:pt x="7392164" y="772462"/>
                </a:cubicBezTo>
                <a:cubicBezTo>
                  <a:pt x="7395314" y="772147"/>
                  <a:pt x="7396259" y="763327"/>
                  <a:pt x="7401299" y="770257"/>
                </a:cubicBezTo>
                <a:cubicBezTo>
                  <a:pt x="7402244" y="771832"/>
                  <a:pt x="7402874" y="769627"/>
                  <a:pt x="7403819" y="768997"/>
                </a:cubicBezTo>
                <a:cubicBezTo>
                  <a:pt x="7408858" y="764587"/>
                  <a:pt x="7408544" y="769312"/>
                  <a:pt x="7409488" y="772462"/>
                </a:cubicBezTo>
                <a:cubicBezTo>
                  <a:pt x="7412008" y="771517"/>
                  <a:pt x="7412638" y="767737"/>
                  <a:pt x="7416103" y="767737"/>
                </a:cubicBezTo>
                <a:cubicBezTo>
                  <a:pt x="7416733" y="768367"/>
                  <a:pt x="7417678" y="768997"/>
                  <a:pt x="7417993" y="769627"/>
                </a:cubicBezTo>
                <a:cubicBezTo>
                  <a:pt x="7423978" y="780336"/>
                  <a:pt x="7422403" y="778762"/>
                  <a:pt x="7413268" y="784116"/>
                </a:cubicBezTo>
                <a:cubicBezTo>
                  <a:pt x="7410434" y="785691"/>
                  <a:pt x="7411694" y="786636"/>
                  <a:pt x="7413268" y="788211"/>
                </a:cubicBezTo>
                <a:cubicBezTo>
                  <a:pt x="7442563" y="780966"/>
                  <a:pt x="7471857" y="773406"/>
                  <a:pt x="7501152" y="765847"/>
                </a:cubicBezTo>
                <a:cubicBezTo>
                  <a:pt x="7550291" y="753247"/>
                  <a:pt x="7599745" y="740332"/>
                  <a:pt x="7648884" y="727417"/>
                </a:cubicBezTo>
                <a:cubicBezTo>
                  <a:pt x="7653609" y="726157"/>
                  <a:pt x="7657703" y="726157"/>
                  <a:pt x="7662113" y="727417"/>
                </a:cubicBezTo>
                <a:cubicBezTo>
                  <a:pt x="7670303" y="729307"/>
                  <a:pt x="7678493" y="732457"/>
                  <a:pt x="7687313" y="733402"/>
                </a:cubicBezTo>
                <a:cubicBezTo>
                  <a:pt x="7687313" y="667255"/>
                  <a:pt x="7687313" y="601421"/>
                  <a:pt x="7687313" y="535272"/>
                </a:cubicBezTo>
                <a:cubicBezTo>
                  <a:pt x="7687313" y="494323"/>
                  <a:pt x="7687313" y="453059"/>
                  <a:pt x="7687313" y="411795"/>
                </a:cubicBezTo>
                <a:cubicBezTo>
                  <a:pt x="7687313" y="402660"/>
                  <a:pt x="7687313" y="402660"/>
                  <a:pt x="7696133" y="402660"/>
                </a:cubicBezTo>
                <a:cubicBezTo>
                  <a:pt x="7700858" y="402660"/>
                  <a:pt x="7705898" y="402975"/>
                  <a:pt x="7710622" y="402975"/>
                </a:cubicBezTo>
                <a:cubicBezTo>
                  <a:pt x="7715977" y="402975"/>
                  <a:pt x="7721647" y="402660"/>
                  <a:pt x="7727002" y="402660"/>
                </a:cubicBezTo>
                <a:cubicBezTo>
                  <a:pt x="7730467" y="402660"/>
                  <a:pt x="7732042" y="404550"/>
                  <a:pt x="7732042" y="408015"/>
                </a:cubicBezTo>
                <a:cubicBezTo>
                  <a:pt x="7732042" y="409275"/>
                  <a:pt x="7732042" y="410535"/>
                  <a:pt x="7732042" y="411795"/>
                </a:cubicBezTo>
                <a:cubicBezTo>
                  <a:pt x="7732042" y="522673"/>
                  <a:pt x="7732042" y="633865"/>
                  <a:pt x="7732042" y="745057"/>
                </a:cubicBezTo>
                <a:cubicBezTo>
                  <a:pt x="7744012" y="749467"/>
                  <a:pt x="7756926" y="751987"/>
                  <a:pt x="7769211" y="755137"/>
                </a:cubicBezTo>
                <a:cubicBezTo>
                  <a:pt x="7773936" y="756397"/>
                  <a:pt x="7778346" y="760177"/>
                  <a:pt x="7783701" y="758602"/>
                </a:cubicBezTo>
                <a:cubicBezTo>
                  <a:pt x="7783701" y="644260"/>
                  <a:pt x="7783701" y="529917"/>
                  <a:pt x="7783701" y="415575"/>
                </a:cubicBezTo>
                <a:cubicBezTo>
                  <a:pt x="7783701" y="401085"/>
                  <a:pt x="7782126" y="402660"/>
                  <a:pt x="7796616" y="402660"/>
                </a:cubicBezTo>
                <a:cubicBezTo>
                  <a:pt x="7800396" y="402660"/>
                  <a:pt x="7803860" y="402975"/>
                  <a:pt x="7807325" y="402975"/>
                </a:cubicBezTo>
                <a:cubicBezTo>
                  <a:pt x="7812365" y="402975"/>
                  <a:pt x="7817720" y="402975"/>
                  <a:pt x="7822760" y="402660"/>
                </a:cubicBezTo>
                <a:cubicBezTo>
                  <a:pt x="7827485" y="402345"/>
                  <a:pt x="7829060" y="404550"/>
                  <a:pt x="7828745" y="408960"/>
                </a:cubicBezTo>
                <a:cubicBezTo>
                  <a:pt x="7828745" y="411795"/>
                  <a:pt x="7828745" y="414315"/>
                  <a:pt x="7828745" y="416835"/>
                </a:cubicBezTo>
                <a:cubicBezTo>
                  <a:pt x="7828745" y="534642"/>
                  <a:pt x="7828745" y="652765"/>
                  <a:pt x="7828745" y="770572"/>
                </a:cubicBezTo>
                <a:cubicBezTo>
                  <a:pt x="7841660" y="774036"/>
                  <a:pt x="7854260" y="777186"/>
                  <a:pt x="7867174" y="780652"/>
                </a:cubicBezTo>
                <a:cubicBezTo>
                  <a:pt x="7869064" y="780022"/>
                  <a:pt x="7870954" y="779706"/>
                  <a:pt x="7870954" y="777186"/>
                </a:cubicBezTo>
                <a:cubicBezTo>
                  <a:pt x="7870954" y="774036"/>
                  <a:pt x="7870954" y="771202"/>
                  <a:pt x="7870954" y="768367"/>
                </a:cubicBezTo>
                <a:cubicBezTo>
                  <a:pt x="7870954" y="696548"/>
                  <a:pt x="7870954" y="625046"/>
                  <a:pt x="7870954" y="553542"/>
                </a:cubicBezTo>
                <a:cubicBezTo>
                  <a:pt x="7870954" y="549762"/>
                  <a:pt x="7871269" y="545667"/>
                  <a:pt x="7871269" y="541887"/>
                </a:cubicBezTo>
                <a:cubicBezTo>
                  <a:pt x="7870954" y="534327"/>
                  <a:pt x="7870639" y="526452"/>
                  <a:pt x="7870639" y="518892"/>
                </a:cubicBezTo>
                <a:cubicBezTo>
                  <a:pt x="7870639" y="511018"/>
                  <a:pt x="7870954" y="511018"/>
                  <a:pt x="7878514" y="511018"/>
                </a:cubicBezTo>
                <a:cubicBezTo>
                  <a:pt x="7895524" y="511018"/>
                  <a:pt x="7912533" y="511018"/>
                  <a:pt x="7929543" y="511018"/>
                </a:cubicBezTo>
                <a:cubicBezTo>
                  <a:pt x="7942458" y="511018"/>
                  <a:pt x="7955058" y="511018"/>
                  <a:pt x="7967972" y="511018"/>
                </a:cubicBezTo>
                <a:cubicBezTo>
                  <a:pt x="7970807" y="511018"/>
                  <a:pt x="7974272" y="511963"/>
                  <a:pt x="7977107" y="509758"/>
                </a:cubicBezTo>
                <a:cubicBezTo>
                  <a:pt x="7976792" y="500308"/>
                  <a:pt x="7976792" y="490543"/>
                  <a:pt x="7976792" y="481093"/>
                </a:cubicBezTo>
                <a:cubicBezTo>
                  <a:pt x="7976792" y="479203"/>
                  <a:pt x="7976477" y="476683"/>
                  <a:pt x="7979627" y="476368"/>
                </a:cubicBezTo>
                <a:cubicBezTo>
                  <a:pt x="7983722" y="476054"/>
                  <a:pt x="7983407" y="478888"/>
                  <a:pt x="7983407" y="481409"/>
                </a:cubicBezTo>
                <a:cubicBezTo>
                  <a:pt x="7983722" y="491173"/>
                  <a:pt x="7983722" y="501253"/>
                  <a:pt x="7983722" y="511018"/>
                </a:cubicBezTo>
                <a:cubicBezTo>
                  <a:pt x="7986242" y="511018"/>
                  <a:pt x="7988447" y="511018"/>
                  <a:pt x="7990967" y="511018"/>
                </a:cubicBezTo>
                <a:cubicBezTo>
                  <a:pt x="7990967" y="502828"/>
                  <a:pt x="7991282" y="494323"/>
                  <a:pt x="7991282" y="486133"/>
                </a:cubicBezTo>
                <a:cubicBezTo>
                  <a:pt x="7991282" y="484243"/>
                  <a:pt x="7991282" y="482353"/>
                  <a:pt x="7991282" y="480463"/>
                </a:cubicBezTo>
                <a:cubicBezTo>
                  <a:pt x="7991282" y="477944"/>
                  <a:pt x="7992227" y="476054"/>
                  <a:pt x="7995062" y="476054"/>
                </a:cubicBezTo>
                <a:cubicBezTo>
                  <a:pt x="7998212" y="475739"/>
                  <a:pt x="7998842" y="477629"/>
                  <a:pt x="7998842" y="480149"/>
                </a:cubicBezTo>
                <a:cubicBezTo>
                  <a:pt x="7998842" y="488023"/>
                  <a:pt x="7998842" y="496213"/>
                  <a:pt x="7998842" y="504088"/>
                </a:cubicBezTo>
                <a:cubicBezTo>
                  <a:pt x="7998842" y="506293"/>
                  <a:pt x="7999157" y="508498"/>
                  <a:pt x="7999157" y="510703"/>
                </a:cubicBezTo>
                <a:cubicBezTo>
                  <a:pt x="8001676" y="510703"/>
                  <a:pt x="8003881" y="510703"/>
                  <a:pt x="8006401" y="510703"/>
                </a:cubicBezTo>
                <a:cubicBezTo>
                  <a:pt x="8006401" y="502513"/>
                  <a:pt x="8006716" y="494008"/>
                  <a:pt x="8006716" y="485818"/>
                </a:cubicBezTo>
                <a:cubicBezTo>
                  <a:pt x="8006716" y="483929"/>
                  <a:pt x="8006716" y="482039"/>
                  <a:pt x="8006716" y="480149"/>
                </a:cubicBezTo>
                <a:cubicBezTo>
                  <a:pt x="8006716" y="477313"/>
                  <a:pt x="8007661" y="475739"/>
                  <a:pt x="8010497" y="475739"/>
                </a:cubicBezTo>
                <a:cubicBezTo>
                  <a:pt x="8013646" y="475424"/>
                  <a:pt x="8014276" y="477313"/>
                  <a:pt x="8014276" y="479833"/>
                </a:cubicBezTo>
                <a:cubicBezTo>
                  <a:pt x="8014276" y="487709"/>
                  <a:pt x="8014276" y="495898"/>
                  <a:pt x="8014276" y="503773"/>
                </a:cubicBezTo>
                <a:cubicBezTo>
                  <a:pt x="8014276" y="505978"/>
                  <a:pt x="8014591" y="508183"/>
                  <a:pt x="8014591" y="510388"/>
                </a:cubicBezTo>
                <a:cubicBezTo>
                  <a:pt x="8044515" y="510388"/>
                  <a:pt x="8074755" y="510388"/>
                  <a:pt x="8104995" y="510388"/>
                </a:cubicBezTo>
                <a:cubicBezTo>
                  <a:pt x="8104679" y="504718"/>
                  <a:pt x="8107514" y="503143"/>
                  <a:pt x="8113184" y="503143"/>
                </a:cubicBezTo>
                <a:cubicBezTo>
                  <a:pt x="8138384" y="503458"/>
                  <a:pt x="8163898" y="503773"/>
                  <a:pt x="8189098" y="503143"/>
                </a:cubicBezTo>
                <a:cubicBezTo>
                  <a:pt x="8195398" y="502828"/>
                  <a:pt x="8198548" y="505033"/>
                  <a:pt x="8199807" y="510703"/>
                </a:cubicBezTo>
                <a:cubicBezTo>
                  <a:pt x="8213982" y="510703"/>
                  <a:pt x="8213982" y="510703"/>
                  <a:pt x="8213037" y="525192"/>
                </a:cubicBezTo>
                <a:cubicBezTo>
                  <a:pt x="8213037" y="530862"/>
                  <a:pt x="8213037" y="536532"/>
                  <a:pt x="8212722" y="542202"/>
                </a:cubicBezTo>
                <a:cubicBezTo>
                  <a:pt x="8212722" y="545982"/>
                  <a:pt x="8213037" y="549447"/>
                  <a:pt x="8213037" y="552912"/>
                </a:cubicBezTo>
                <a:lnTo>
                  <a:pt x="8213037" y="899839"/>
                </a:lnTo>
                <a:lnTo>
                  <a:pt x="8222585" y="899839"/>
                </a:lnTo>
                <a:lnTo>
                  <a:pt x="8222588" y="899188"/>
                </a:lnTo>
                <a:lnTo>
                  <a:pt x="8361723" y="819757"/>
                </a:lnTo>
                <a:lnTo>
                  <a:pt x="8400660" y="891401"/>
                </a:lnTo>
                <a:lnTo>
                  <a:pt x="8528374" y="819237"/>
                </a:lnTo>
                <a:lnTo>
                  <a:pt x="8564716" y="886728"/>
                </a:lnTo>
                <a:cubicBezTo>
                  <a:pt x="8564716" y="832735"/>
                  <a:pt x="8565754" y="778742"/>
                  <a:pt x="8566273" y="724750"/>
                </a:cubicBezTo>
                <a:cubicBezTo>
                  <a:pt x="8566273" y="702426"/>
                  <a:pt x="8567831" y="700868"/>
                  <a:pt x="8590674" y="700868"/>
                </a:cubicBezTo>
                <a:cubicBezTo>
                  <a:pt x="8620266" y="700868"/>
                  <a:pt x="8617151" y="704503"/>
                  <a:pt x="8617151" y="674910"/>
                </a:cubicBezTo>
                <a:cubicBezTo>
                  <a:pt x="8617151" y="658297"/>
                  <a:pt x="8617151" y="641165"/>
                  <a:pt x="8617151" y="624552"/>
                </a:cubicBezTo>
                <a:cubicBezTo>
                  <a:pt x="8617670" y="600671"/>
                  <a:pt x="8628053" y="582500"/>
                  <a:pt x="8649858" y="572636"/>
                </a:cubicBezTo>
                <a:cubicBezTo>
                  <a:pt x="8659722" y="568483"/>
                  <a:pt x="8663356" y="562771"/>
                  <a:pt x="8662318" y="552388"/>
                </a:cubicBezTo>
                <a:cubicBezTo>
                  <a:pt x="8661280" y="543043"/>
                  <a:pt x="8661799" y="533698"/>
                  <a:pt x="8661799" y="524353"/>
                </a:cubicBezTo>
                <a:cubicBezTo>
                  <a:pt x="8661280" y="514490"/>
                  <a:pt x="8665952" y="509298"/>
                  <a:pt x="8675816" y="509298"/>
                </a:cubicBezTo>
                <a:cubicBezTo>
                  <a:pt x="8715273" y="509298"/>
                  <a:pt x="8754729" y="509298"/>
                  <a:pt x="8794185" y="509298"/>
                </a:cubicBezTo>
                <a:cubicBezTo>
                  <a:pt x="8806645" y="509298"/>
                  <a:pt x="8810279" y="516566"/>
                  <a:pt x="8810279" y="527469"/>
                </a:cubicBezTo>
                <a:cubicBezTo>
                  <a:pt x="8809760" y="563810"/>
                  <a:pt x="8809760" y="600151"/>
                  <a:pt x="8810279" y="636493"/>
                </a:cubicBezTo>
                <a:cubicBezTo>
                  <a:pt x="8810279" y="649991"/>
                  <a:pt x="8811317" y="664008"/>
                  <a:pt x="8811837" y="677506"/>
                </a:cubicBezTo>
                <a:cubicBezTo>
                  <a:pt x="8811837" y="681659"/>
                  <a:pt x="8811837" y="686851"/>
                  <a:pt x="8817547" y="686332"/>
                </a:cubicBezTo>
                <a:cubicBezTo>
                  <a:pt x="8822739" y="685813"/>
                  <a:pt x="8822220" y="681659"/>
                  <a:pt x="8822220" y="678025"/>
                </a:cubicBezTo>
                <a:cubicBezTo>
                  <a:pt x="8822220" y="669200"/>
                  <a:pt x="8822739" y="660893"/>
                  <a:pt x="8822220" y="652587"/>
                </a:cubicBezTo>
                <a:cubicBezTo>
                  <a:pt x="8821701" y="641684"/>
                  <a:pt x="8826373" y="635454"/>
                  <a:pt x="8837795" y="637012"/>
                </a:cubicBezTo>
                <a:cubicBezTo>
                  <a:pt x="8849216" y="638569"/>
                  <a:pt x="8854408" y="634935"/>
                  <a:pt x="8854408" y="621956"/>
                </a:cubicBezTo>
                <a:cubicBezTo>
                  <a:pt x="8854408" y="603786"/>
                  <a:pt x="8863234" y="589249"/>
                  <a:pt x="8877770" y="577828"/>
                </a:cubicBezTo>
                <a:cubicBezTo>
                  <a:pt x="8884000" y="572636"/>
                  <a:pt x="8891268" y="569521"/>
                  <a:pt x="8895941" y="561214"/>
                </a:cubicBezTo>
                <a:cubicBezTo>
                  <a:pt x="8900613" y="552908"/>
                  <a:pt x="8927610" y="556023"/>
                  <a:pt x="8932282" y="564848"/>
                </a:cubicBezTo>
                <a:cubicBezTo>
                  <a:pt x="8934359" y="568483"/>
                  <a:pt x="8936955" y="570559"/>
                  <a:pt x="8940589" y="572636"/>
                </a:cubicBezTo>
                <a:cubicBezTo>
                  <a:pt x="8962394" y="585096"/>
                  <a:pt x="8972258" y="604305"/>
                  <a:pt x="8972258" y="628706"/>
                </a:cubicBezTo>
                <a:cubicBezTo>
                  <a:pt x="8972258" y="659855"/>
                  <a:pt x="8972258" y="691523"/>
                  <a:pt x="8972258" y="722673"/>
                </a:cubicBezTo>
                <a:lnTo>
                  <a:pt x="9035595" y="719558"/>
                </a:lnTo>
                <a:lnTo>
                  <a:pt x="9068822" y="146923"/>
                </a:lnTo>
                <a:lnTo>
                  <a:pt x="9146177" y="146923"/>
                </a:lnTo>
                <a:lnTo>
                  <a:pt x="9180961" y="716962"/>
                </a:lnTo>
                <a:lnTo>
                  <a:pt x="9225090" y="715405"/>
                </a:lnTo>
                <a:close/>
              </a:path>
            </a:pathLst>
          </a:custGeom>
          <a:solidFill>
            <a:schemeClr val="lt1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2" name="Google Shape;172;p54"/>
          <p:cNvGrpSpPr/>
          <p:nvPr/>
        </p:nvGrpSpPr>
        <p:grpSpPr>
          <a:xfrm>
            <a:off x="77392" y="2097811"/>
            <a:ext cx="11895402" cy="4751287"/>
            <a:chOff x="77391" y="2097808"/>
            <a:chExt cx="11895401" cy="4751287"/>
          </a:xfrm>
        </p:grpSpPr>
        <p:grpSp>
          <p:nvGrpSpPr>
            <p:cNvPr id="173" name="Google Shape;173;p54"/>
            <p:cNvGrpSpPr/>
            <p:nvPr/>
          </p:nvGrpSpPr>
          <p:grpSpPr>
            <a:xfrm rot="-9233215">
              <a:off x="10129411" y="5122363"/>
              <a:ext cx="1606966" cy="1446929"/>
              <a:chOff x="6486650" y="2648852"/>
              <a:chExt cx="2745260" cy="2471860"/>
            </a:xfrm>
          </p:grpSpPr>
          <p:sp>
            <p:nvSpPr>
              <p:cNvPr id="174" name="Google Shape;174;p54"/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/>
                <a:ahLst/>
                <a:cxnLst/>
                <a:rect l="l" t="t" r="r" b="b"/>
                <a:pathLst>
                  <a:path w="1919435" h="1914275" extrusionOk="0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5" name="Google Shape;175;p54"/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</p:grpSpPr>
            <p:sp>
              <p:nvSpPr>
                <p:cNvPr id="176" name="Google Shape;176;p54"/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7922" h="2672762" extrusionOk="0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" name="Google Shape;177;p54"/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796" h="1893636" extrusionOk="0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78" name="Google Shape;178;p54"/>
            <p:cNvSpPr/>
            <p:nvPr/>
          </p:nvSpPr>
          <p:spPr>
            <a:xfrm>
              <a:off x="10132589" y="4237994"/>
              <a:ext cx="577306" cy="577307"/>
            </a:xfrm>
            <a:custGeom>
              <a:avLst/>
              <a:gdLst/>
              <a:ahLst/>
              <a:cxnLst/>
              <a:rect l="l" t="t" r="r" b="b"/>
              <a:pathLst>
                <a:path w="1243505" h="1243505" extrusionOk="0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9" name="Google Shape;179;p54"/>
            <p:cNvGrpSpPr/>
            <p:nvPr/>
          </p:nvGrpSpPr>
          <p:grpSpPr>
            <a:xfrm rot="2159485">
              <a:off x="10055501" y="2964359"/>
              <a:ext cx="1639387" cy="985059"/>
              <a:chOff x="2753518" y="3556278"/>
              <a:chExt cx="2028524" cy="1218879"/>
            </a:xfrm>
          </p:grpSpPr>
          <p:sp>
            <p:nvSpPr>
              <p:cNvPr id="180" name="Google Shape;180;p54"/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/>
                <a:ahLst/>
                <a:cxnLst/>
                <a:rect l="l" t="t" r="r" b="b"/>
                <a:pathLst>
                  <a:path w="1511813" h="1516973" extrusionOk="0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81" name="Google Shape;181;p54"/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</p:grpSpPr>
            <p:sp>
              <p:nvSpPr>
                <p:cNvPr id="182" name="Google Shape;182;p54"/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962" h="1774962" extrusionOk="0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183;p54"/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883" h="835883" extrusionOk="0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84" name="Google Shape;184;p54"/>
            <p:cNvSpPr/>
            <p:nvPr/>
          </p:nvSpPr>
          <p:spPr>
            <a:xfrm>
              <a:off x="5436819" y="3673417"/>
              <a:ext cx="936646" cy="931442"/>
            </a:xfrm>
            <a:custGeom>
              <a:avLst/>
              <a:gdLst/>
              <a:ahLst/>
              <a:cxnLst/>
              <a:rect l="l" t="t" r="r" b="b"/>
              <a:pathLst>
                <a:path w="1857518" h="1847198" extrusionOk="0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54"/>
            <p:cNvSpPr/>
            <p:nvPr/>
          </p:nvSpPr>
          <p:spPr>
            <a:xfrm>
              <a:off x="4032637" y="2622975"/>
              <a:ext cx="1051669" cy="1070562"/>
            </a:xfrm>
            <a:custGeom>
              <a:avLst/>
              <a:gdLst/>
              <a:ahLst/>
              <a:cxnLst/>
              <a:rect l="l" t="t" r="r" b="b"/>
              <a:pathLst>
                <a:path w="1723364" h="1754322" extrusionOk="0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54"/>
            <p:cNvSpPr/>
            <p:nvPr/>
          </p:nvSpPr>
          <p:spPr>
            <a:xfrm>
              <a:off x="4673077" y="4204265"/>
              <a:ext cx="853923" cy="853924"/>
            </a:xfrm>
            <a:custGeom>
              <a:avLst/>
              <a:gdLst/>
              <a:ahLst/>
              <a:cxnLst/>
              <a:rect l="l" t="t" r="r" b="b"/>
              <a:pathLst>
                <a:path w="1243505" h="1243505" extrusionOk="0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7" name="Google Shape;187;p54"/>
            <p:cNvGrpSpPr/>
            <p:nvPr/>
          </p:nvGrpSpPr>
          <p:grpSpPr>
            <a:xfrm rot="2246763">
              <a:off x="932314" y="2900862"/>
              <a:ext cx="3054679" cy="1218879"/>
              <a:chOff x="1727363" y="3556278"/>
              <a:chExt cx="3054679" cy="1218879"/>
            </a:xfrm>
          </p:grpSpPr>
          <p:sp>
            <p:nvSpPr>
              <p:cNvPr id="188" name="Google Shape;188;p54"/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/>
                <a:ahLst/>
                <a:cxnLst/>
                <a:rect l="l" t="t" r="r" b="b"/>
                <a:pathLst>
                  <a:path w="1511813" h="1516973" extrusionOk="0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89" name="Google Shape;189;p54"/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</p:grpSpPr>
            <p:sp>
              <p:nvSpPr>
                <p:cNvPr id="190" name="Google Shape;190;p54"/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962" h="1774962" extrusionOk="0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" name="Google Shape;191;p54"/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883" h="835883" extrusionOk="0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2" name="Google Shape;192;p54"/>
              <p:cNvSpPr/>
              <p:nvPr/>
            </p:nvSpPr>
            <p:spPr>
              <a:xfrm>
                <a:off x="1727363" y="4086481"/>
                <a:ext cx="683882" cy="686216"/>
              </a:xfrm>
              <a:custGeom>
                <a:avLst/>
                <a:gdLst/>
                <a:ahLst/>
                <a:cxnLst/>
                <a:rect l="l" t="t" r="r" b="b"/>
                <a:pathLst>
                  <a:path w="1511813" h="1516973" extrusionOk="0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3" name="Google Shape;193;p54"/>
            <p:cNvGrpSpPr/>
            <p:nvPr/>
          </p:nvGrpSpPr>
          <p:grpSpPr>
            <a:xfrm>
              <a:off x="6486650" y="2648852"/>
              <a:ext cx="2745260" cy="2471860"/>
              <a:chOff x="6486650" y="2648852"/>
              <a:chExt cx="2745260" cy="2471860"/>
            </a:xfrm>
          </p:grpSpPr>
          <p:sp>
            <p:nvSpPr>
              <p:cNvPr id="194" name="Google Shape;194;p54"/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/>
                <a:ahLst/>
                <a:cxnLst/>
                <a:rect l="l" t="t" r="r" b="b"/>
                <a:pathLst>
                  <a:path w="1919435" h="1914275" extrusionOk="0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95" name="Google Shape;195;p54"/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</p:grpSpPr>
            <p:sp>
              <p:nvSpPr>
                <p:cNvPr id="196" name="Google Shape;196;p54"/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7922" h="2672762" extrusionOk="0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" name="Google Shape;197;p54"/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796" h="1893636" extrusionOk="0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98" name="Google Shape;198;p54"/>
            <p:cNvGrpSpPr/>
            <p:nvPr/>
          </p:nvGrpSpPr>
          <p:grpSpPr>
            <a:xfrm rot="-2944815">
              <a:off x="7923365" y="4809769"/>
              <a:ext cx="1639387" cy="985059"/>
              <a:chOff x="2753518" y="3556278"/>
              <a:chExt cx="2028524" cy="1218879"/>
            </a:xfrm>
          </p:grpSpPr>
          <p:sp>
            <p:nvSpPr>
              <p:cNvPr id="199" name="Google Shape;199;p54"/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/>
                <a:ahLst/>
                <a:cxnLst/>
                <a:rect l="l" t="t" r="r" b="b"/>
                <a:pathLst>
                  <a:path w="1511813" h="1516973" extrusionOk="0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0" name="Google Shape;200;p54"/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</p:grpSpPr>
            <p:sp>
              <p:nvSpPr>
                <p:cNvPr id="201" name="Google Shape;201;p54"/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962" h="1774962" extrusionOk="0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" name="Google Shape;202;p54"/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883" h="835883" extrusionOk="0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03" name="Google Shape;203;p54"/>
            <p:cNvGrpSpPr/>
            <p:nvPr/>
          </p:nvGrpSpPr>
          <p:grpSpPr>
            <a:xfrm>
              <a:off x="218787" y="4076953"/>
              <a:ext cx="2745260" cy="2471860"/>
              <a:chOff x="6486650" y="2648852"/>
              <a:chExt cx="2745260" cy="2471860"/>
            </a:xfrm>
          </p:grpSpPr>
          <p:sp>
            <p:nvSpPr>
              <p:cNvPr id="204" name="Google Shape;204;p54"/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/>
                <a:ahLst/>
                <a:cxnLst/>
                <a:rect l="l" t="t" r="r" b="b"/>
                <a:pathLst>
                  <a:path w="1919435" h="1914275" extrusionOk="0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5" name="Google Shape;205;p54"/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</p:grpSpPr>
            <p:sp>
              <p:nvSpPr>
                <p:cNvPr id="206" name="Google Shape;206;p54"/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7922" h="2672762" extrusionOk="0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" name="Google Shape;207;p54"/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796" h="1893636" extrusionOk="0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08" name="Google Shape;208;p54"/>
            <p:cNvSpPr/>
            <p:nvPr/>
          </p:nvSpPr>
          <p:spPr>
            <a:xfrm>
              <a:off x="4309443" y="5224203"/>
              <a:ext cx="936646" cy="931442"/>
            </a:xfrm>
            <a:custGeom>
              <a:avLst/>
              <a:gdLst/>
              <a:ahLst/>
              <a:cxnLst/>
              <a:rect l="l" t="t" r="r" b="b"/>
              <a:pathLst>
                <a:path w="1857518" h="1847198" extrusionOk="0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54"/>
            <p:cNvSpPr/>
            <p:nvPr/>
          </p:nvSpPr>
          <p:spPr>
            <a:xfrm>
              <a:off x="3167084" y="4595897"/>
              <a:ext cx="1051669" cy="1070562"/>
            </a:xfrm>
            <a:custGeom>
              <a:avLst/>
              <a:gdLst/>
              <a:ahLst/>
              <a:cxnLst/>
              <a:rect l="l" t="t" r="r" b="b"/>
              <a:pathLst>
                <a:path w="1723364" h="1754322" extrusionOk="0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54"/>
            <p:cNvSpPr/>
            <p:nvPr/>
          </p:nvSpPr>
          <p:spPr>
            <a:xfrm rot="2246763">
              <a:off x="322349" y="3332008"/>
              <a:ext cx="1218879" cy="1218879"/>
            </a:xfrm>
            <a:custGeom>
              <a:avLst/>
              <a:gdLst/>
              <a:ahLst/>
              <a:cxnLst/>
              <a:rect l="l" t="t" r="r" b="b"/>
              <a:pathLst>
                <a:path w="1774962" h="1774962" extrusionOk="0">
                  <a:moveTo>
                    <a:pt x="894776" y="1775736"/>
                  </a:moveTo>
                  <a:cubicBezTo>
                    <a:pt x="880845" y="1775736"/>
                    <a:pt x="866397" y="1775736"/>
                    <a:pt x="852466" y="1775736"/>
                  </a:cubicBezTo>
                  <a:cubicBezTo>
                    <a:pt x="844726" y="1775736"/>
                    <a:pt x="840599" y="1772640"/>
                    <a:pt x="839567" y="1764901"/>
                  </a:cubicBezTo>
                  <a:cubicBezTo>
                    <a:pt x="833375" y="1731878"/>
                    <a:pt x="826151" y="1699371"/>
                    <a:pt x="819960" y="1666349"/>
                  </a:cubicBezTo>
                  <a:cubicBezTo>
                    <a:pt x="817896" y="1656545"/>
                    <a:pt x="820992" y="1646742"/>
                    <a:pt x="822024" y="1636938"/>
                  </a:cubicBezTo>
                  <a:cubicBezTo>
                    <a:pt x="823056" y="1628682"/>
                    <a:pt x="820992" y="1624555"/>
                    <a:pt x="811704" y="1623523"/>
                  </a:cubicBezTo>
                  <a:cubicBezTo>
                    <a:pt x="772490" y="1619395"/>
                    <a:pt x="733275" y="1612171"/>
                    <a:pt x="695093" y="1601852"/>
                  </a:cubicBezTo>
                  <a:cubicBezTo>
                    <a:pt x="686837" y="1599788"/>
                    <a:pt x="682194" y="1602368"/>
                    <a:pt x="680130" y="1610623"/>
                  </a:cubicBezTo>
                  <a:cubicBezTo>
                    <a:pt x="669294" y="1655513"/>
                    <a:pt x="636788" y="1688020"/>
                    <a:pt x="615116" y="1727234"/>
                  </a:cubicBezTo>
                  <a:cubicBezTo>
                    <a:pt x="612537" y="1731878"/>
                    <a:pt x="608409" y="1731878"/>
                    <a:pt x="603765" y="1730330"/>
                  </a:cubicBezTo>
                  <a:cubicBezTo>
                    <a:pt x="572807" y="1720011"/>
                    <a:pt x="542364" y="1707627"/>
                    <a:pt x="512953" y="1694212"/>
                  </a:cubicBezTo>
                  <a:cubicBezTo>
                    <a:pt x="506761" y="1691632"/>
                    <a:pt x="506245" y="1686988"/>
                    <a:pt x="507277" y="1681828"/>
                  </a:cubicBezTo>
                  <a:cubicBezTo>
                    <a:pt x="513985" y="1648806"/>
                    <a:pt x="519661" y="1615783"/>
                    <a:pt x="527400" y="1583277"/>
                  </a:cubicBezTo>
                  <a:cubicBezTo>
                    <a:pt x="529980" y="1572441"/>
                    <a:pt x="536172" y="1562637"/>
                    <a:pt x="541848" y="1552834"/>
                  </a:cubicBezTo>
                  <a:cubicBezTo>
                    <a:pt x="545460" y="1546642"/>
                    <a:pt x="544428" y="1543030"/>
                    <a:pt x="537720" y="1539418"/>
                  </a:cubicBezTo>
                  <a:cubicBezTo>
                    <a:pt x="501601" y="1520327"/>
                    <a:pt x="467547" y="1497624"/>
                    <a:pt x="435041" y="1472857"/>
                  </a:cubicBezTo>
                  <a:cubicBezTo>
                    <a:pt x="429365" y="1468214"/>
                    <a:pt x="425237" y="1468214"/>
                    <a:pt x="420593" y="1474921"/>
                  </a:cubicBezTo>
                  <a:cubicBezTo>
                    <a:pt x="393762" y="1512588"/>
                    <a:pt x="350936" y="1531163"/>
                    <a:pt x="315334" y="1559026"/>
                  </a:cubicBezTo>
                  <a:cubicBezTo>
                    <a:pt x="310690" y="1562637"/>
                    <a:pt x="307078" y="1561090"/>
                    <a:pt x="302950" y="1557478"/>
                  </a:cubicBezTo>
                  <a:cubicBezTo>
                    <a:pt x="278699" y="1536323"/>
                    <a:pt x="255996" y="1513104"/>
                    <a:pt x="233809" y="1490401"/>
                  </a:cubicBezTo>
                  <a:cubicBezTo>
                    <a:pt x="229682" y="1485757"/>
                    <a:pt x="229165" y="1482145"/>
                    <a:pt x="232777" y="1476985"/>
                  </a:cubicBezTo>
                  <a:cubicBezTo>
                    <a:pt x="251352" y="1449122"/>
                    <a:pt x="269928" y="1421260"/>
                    <a:pt x="289019" y="1393397"/>
                  </a:cubicBezTo>
                  <a:cubicBezTo>
                    <a:pt x="295210" y="1384625"/>
                    <a:pt x="304498" y="1378949"/>
                    <a:pt x="312754" y="1371726"/>
                  </a:cubicBezTo>
                  <a:cubicBezTo>
                    <a:pt x="318946" y="1366566"/>
                    <a:pt x="319978" y="1361922"/>
                    <a:pt x="314818" y="1355731"/>
                  </a:cubicBezTo>
                  <a:cubicBezTo>
                    <a:pt x="289535" y="1324256"/>
                    <a:pt x="266316" y="1291233"/>
                    <a:pt x="246193" y="1255631"/>
                  </a:cubicBezTo>
                  <a:cubicBezTo>
                    <a:pt x="241549" y="1247375"/>
                    <a:pt x="236905" y="1248923"/>
                    <a:pt x="230713" y="1253051"/>
                  </a:cubicBezTo>
                  <a:cubicBezTo>
                    <a:pt x="191499" y="1277302"/>
                    <a:pt x="145577" y="1277818"/>
                    <a:pt x="102751" y="1289685"/>
                  </a:cubicBezTo>
                  <a:cubicBezTo>
                    <a:pt x="97075" y="1291233"/>
                    <a:pt x="93979" y="1288137"/>
                    <a:pt x="91916" y="1282978"/>
                  </a:cubicBezTo>
                  <a:cubicBezTo>
                    <a:pt x="77984" y="1254083"/>
                    <a:pt x="65085" y="1224156"/>
                    <a:pt x="53733" y="1194230"/>
                  </a:cubicBezTo>
                  <a:cubicBezTo>
                    <a:pt x="51669" y="1188038"/>
                    <a:pt x="53217" y="1184426"/>
                    <a:pt x="58377" y="1181330"/>
                  </a:cubicBezTo>
                  <a:cubicBezTo>
                    <a:pt x="86240" y="1162755"/>
                    <a:pt x="113587" y="1143664"/>
                    <a:pt x="142481" y="1125605"/>
                  </a:cubicBezTo>
                  <a:cubicBezTo>
                    <a:pt x="151769" y="1119929"/>
                    <a:pt x="163120" y="1117349"/>
                    <a:pt x="173956" y="1114253"/>
                  </a:cubicBezTo>
                  <a:cubicBezTo>
                    <a:pt x="180664" y="1112189"/>
                    <a:pt x="182727" y="1109093"/>
                    <a:pt x="180664" y="1101870"/>
                  </a:cubicBezTo>
                  <a:cubicBezTo>
                    <a:pt x="168796" y="1062139"/>
                    <a:pt x="160541" y="1021893"/>
                    <a:pt x="154865" y="981131"/>
                  </a:cubicBezTo>
                  <a:cubicBezTo>
                    <a:pt x="153833" y="974423"/>
                    <a:pt x="150737" y="972359"/>
                    <a:pt x="144029" y="973391"/>
                  </a:cubicBezTo>
                  <a:cubicBezTo>
                    <a:pt x="98107" y="981131"/>
                    <a:pt x="54765" y="963588"/>
                    <a:pt x="10391" y="958428"/>
                  </a:cubicBezTo>
                  <a:cubicBezTo>
                    <a:pt x="4715" y="957912"/>
                    <a:pt x="2652" y="954300"/>
                    <a:pt x="2135" y="948624"/>
                  </a:cubicBezTo>
                  <a:cubicBezTo>
                    <a:pt x="-960" y="916118"/>
                    <a:pt x="72" y="883611"/>
                    <a:pt x="588" y="850589"/>
                  </a:cubicBezTo>
                  <a:cubicBezTo>
                    <a:pt x="588" y="844397"/>
                    <a:pt x="4715" y="841817"/>
                    <a:pt x="10391" y="840785"/>
                  </a:cubicBezTo>
                  <a:cubicBezTo>
                    <a:pt x="43930" y="834077"/>
                    <a:pt x="76952" y="827370"/>
                    <a:pt x="110491" y="820662"/>
                  </a:cubicBezTo>
                  <a:cubicBezTo>
                    <a:pt x="120294" y="818598"/>
                    <a:pt x="130098" y="821694"/>
                    <a:pt x="139901" y="822726"/>
                  </a:cubicBezTo>
                  <a:cubicBezTo>
                    <a:pt x="148157" y="823758"/>
                    <a:pt x="152285" y="820662"/>
                    <a:pt x="153317" y="811890"/>
                  </a:cubicBezTo>
                  <a:cubicBezTo>
                    <a:pt x="157445" y="773192"/>
                    <a:pt x="164668" y="734494"/>
                    <a:pt x="174472" y="696827"/>
                  </a:cubicBezTo>
                  <a:cubicBezTo>
                    <a:pt x="177052" y="687024"/>
                    <a:pt x="173440" y="682380"/>
                    <a:pt x="164152" y="680316"/>
                  </a:cubicBezTo>
                  <a:cubicBezTo>
                    <a:pt x="120294" y="668965"/>
                    <a:pt x="87272" y="636974"/>
                    <a:pt x="49090" y="615819"/>
                  </a:cubicBezTo>
                  <a:cubicBezTo>
                    <a:pt x="44961" y="613755"/>
                    <a:pt x="44961" y="610143"/>
                    <a:pt x="45993" y="606015"/>
                  </a:cubicBezTo>
                  <a:cubicBezTo>
                    <a:pt x="56313" y="574541"/>
                    <a:pt x="69212" y="544098"/>
                    <a:pt x="82628" y="513655"/>
                  </a:cubicBezTo>
                  <a:cubicBezTo>
                    <a:pt x="85208" y="507980"/>
                    <a:pt x="89336" y="506948"/>
                    <a:pt x="93979" y="508496"/>
                  </a:cubicBezTo>
                  <a:cubicBezTo>
                    <a:pt x="137322" y="519847"/>
                    <a:pt x="183760" y="518815"/>
                    <a:pt x="224006" y="543066"/>
                  </a:cubicBezTo>
                  <a:cubicBezTo>
                    <a:pt x="230713" y="547194"/>
                    <a:pt x="233809" y="544614"/>
                    <a:pt x="236905" y="538938"/>
                  </a:cubicBezTo>
                  <a:cubicBezTo>
                    <a:pt x="255996" y="503336"/>
                    <a:pt x="278183" y="469281"/>
                    <a:pt x="302434" y="437291"/>
                  </a:cubicBezTo>
                  <a:cubicBezTo>
                    <a:pt x="305530" y="433163"/>
                    <a:pt x="310690" y="428519"/>
                    <a:pt x="302950" y="423359"/>
                  </a:cubicBezTo>
                  <a:cubicBezTo>
                    <a:pt x="273540" y="404268"/>
                    <a:pt x="258576" y="373826"/>
                    <a:pt x="238453" y="346995"/>
                  </a:cubicBezTo>
                  <a:cubicBezTo>
                    <a:pt x="234841" y="342351"/>
                    <a:pt x="232262" y="337707"/>
                    <a:pt x="228650" y="333063"/>
                  </a:cubicBezTo>
                  <a:cubicBezTo>
                    <a:pt x="212654" y="310360"/>
                    <a:pt x="212138" y="309844"/>
                    <a:pt x="230713" y="290237"/>
                  </a:cubicBezTo>
                  <a:cubicBezTo>
                    <a:pt x="248257" y="271662"/>
                    <a:pt x="266316" y="254119"/>
                    <a:pt x="283859" y="236060"/>
                  </a:cubicBezTo>
                  <a:cubicBezTo>
                    <a:pt x="289535" y="230384"/>
                    <a:pt x="294179" y="229868"/>
                    <a:pt x="300370" y="234512"/>
                  </a:cubicBezTo>
                  <a:cubicBezTo>
                    <a:pt x="327201" y="252571"/>
                    <a:pt x="354032" y="270114"/>
                    <a:pt x="380863" y="288173"/>
                  </a:cubicBezTo>
                  <a:cubicBezTo>
                    <a:pt x="390150" y="294365"/>
                    <a:pt x="396342" y="303137"/>
                    <a:pt x="403050" y="311392"/>
                  </a:cubicBezTo>
                  <a:cubicBezTo>
                    <a:pt x="408726" y="319132"/>
                    <a:pt x="413885" y="320680"/>
                    <a:pt x="422141" y="313972"/>
                  </a:cubicBezTo>
                  <a:cubicBezTo>
                    <a:pt x="452584" y="288689"/>
                    <a:pt x="485606" y="266502"/>
                    <a:pt x="519661" y="246895"/>
                  </a:cubicBezTo>
                  <a:cubicBezTo>
                    <a:pt x="524820" y="243799"/>
                    <a:pt x="529464" y="240703"/>
                    <a:pt x="524820" y="233996"/>
                  </a:cubicBezTo>
                  <a:cubicBezTo>
                    <a:pt x="502633" y="202005"/>
                    <a:pt x="501086" y="163823"/>
                    <a:pt x="492314" y="127704"/>
                  </a:cubicBezTo>
                  <a:cubicBezTo>
                    <a:pt x="484574" y="96230"/>
                    <a:pt x="485606" y="96746"/>
                    <a:pt x="514501" y="82298"/>
                  </a:cubicBezTo>
                  <a:cubicBezTo>
                    <a:pt x="535140" y="71979"/>
                    <a:pt x="557327" y="64239"/>
                    <a:pt x="578482" y="55468"/>
                  </a:cubicBezTo>
                  <a:cubicBezTo>
                    <a:pt x="586222" y="52372"/>
                    <a:pt x="590866" y="52888"/>
                    <a:pt x="595509" y="60111"/>
                  </a:cubicBezTo>
                  <a:cubicBezTo>
                    <a:pt x="613053" y="86942"/>
                    <a:pt x="630596" y="113257"/>
                    <a:pt x="648655" y="139572"/>
                  </a:cubicBezTo>
                  <a:cubicBezTo>
                    <a:pt x="655363" y="149375"/>
                    <a:pt x="657427" y="160727"/>
                    <a:pt x="661039" y="172078"/>
                  </a:cubicBezTo>
                  <a:cubicBezTo>
                    <a:pt x="663618" y="180334"/>
                    <a:pt x="667230" y="182914"/>
                    <a:pt x="675486" y="180334"/>
                  </a:cubicBezTo>
                  <a:cubicBezTo>
                    <a:pt x="713668" y="168983"/>
                    <a:pt x="752882" y="160727"/>
                    <a:pt x="792613" y="155567"/>
                  </a:cubicBezTo>
                  <a:cubicBezTo>
                    <a:pt x="800352" y="154535"/>
                    <a:pt x="802932" y="151439"/>
                    <a:pt x="801900" y="143700"/>
                  </a:cubicBezTo>
                  <a:cubicBezTo>
                    <a:pt x="795193" y="98294"/>
                    <a:pt x="811704" y="55468"/>
                    <a:pt x="816864" y="11094"/>
                  </a:cubicBezTo>
                  <a:cubicBezTo>
                    <a:pt x="817380" y="5934"/>
                    <a:pt x="820476" y="2838"/>
                    <a:pt x="826151" y="2322"/>
                  </a:cubicBezTo>
                  <a:cubicBezTo>
                    <a:pt x="859174" y="-1290"/>
                    <a:pt x="892196" y="258"/>
                    <a:pt x="925219" y="774"/>
                  </a:cubicBezTo>
                  <a:cubicBezTo>
                    <a:pt x="930895" y="774"/>
                    <a:pt x="933475" y="4902"/>
                    <a:pt x="934507" y="10062"/>
                  </a:cubicBezTo>
                  <a:cubicBezTo>
                    <a:pt x="941214" y="43600"/>
                    <a:pt x="948438" y="77139"/>
                    <a:pt x="954114" y="111193"/>
                  </a:cubicBezTo>
                  <a:cubicBezTo>
                    <a:pt x="955662" y="120481"/>
                    <a:pt x="953082" y="130800"/>
                    <a:pt x="952050" y="140604"/>
                  </a:cubicBezTo>
                  <a:cubicBezTo>
                    <a:pt x="951018" y="148343"/>
                    <a:pt x="954114" y="151955"/>
                    <a:pt x="962369" y="152987"/>
                  </a:cubicBezTo>
                  <a:cubicBezTo>
                    <a:pt x="1001584" y="157115"/>
                    <a:pt x="1040798" y="164339"/>
                    <a:pt x="1078980" y="174658"/>
                  </a:cubicBezTo>
                  <a:cubicBezTo>
                    <a:pt x="1085172" y="176206"/>
                    <a:pt x="1091364" y="176722"/>
                    <a:pt x="1093428" y="168467"/>
                  </a:cubicBezTo>
                  <a:cubicBezTo>
                    <a:pt x="1101683" y="130284"/>
                    <a:pt x="1127482" y="101390"/>
                    <a:pt x="1147089" y="69399"/>
                  </a:cubicBezTo>
                  <a:cubicBezTo>
                    <a:pt x="1162569" y="43084"/>
                    <a:pt x="1163601" y="43600"/>
                    <a:pt x="1192495" y="54436"/>
                  </a:cubicBezTo>
                  <a:cubicBezTo>
                    <a:pt x="1214682" y="62691"/>
                    <a:pt x="1236353" y="71979"/>
                    <a:pt x="1258024" y="81266"/>
                  </a:cubicBezTo>
                  <a:cubicBezTo>
                    <a:pt x="1265764" y="84362"/>
                    <a:pt x="1268860" y="88490"/>
                    <a:pt x="1267312" y="96746"/>
                  </a:cubicBezTo>
                  <a:cubicBezTo>
                    <a:pt x="1260604" y="128736"/>
                    <a:pt x="1254928" y="160727"/>
                    <a:pt x="1247705" y="192718"/>
                  </a:cubicBezTo>
                  <a:cubicBezTo>
                    <a:pt x="1245125" y="203553"/>
                    <a:pt x="1238417" y="213873"/>
                    <a:pt x="1233258" y="224192"/>
                  </a:cubicBezTo>
                  <a:cubicBezTo>
                    <a:pt x="1229646" y="230384"/>
                    <a:pt x="1230678" y="233996"/>
                    <a:pt x="1237385" y="237608"/>
                  </a:cubicBezTo>
                  <a:cubicBezTo>
                    <a:pt x="1273504" y="256699"/>
                    <a:pt x="1307558" y="279402"/>
                    <a:pt x="1340065" y="304169"/>
                  </a:cubicBezTo>
                  <a:cubicBezTo>
                    <a:pt x="1345741" y="308812"/>
                    <a:pt x="1349868" y="309328"/>
                    <a:pt x="1354512" y="302621"/>
                  </a:cubicBezTo>
                  <a:cubicBezTo>
                    <a:pt x="1381343" y="264954"/>
                    <a:pt x="1424169" y="246379"/>
                    <a:pt x="1459771" y="218516"/>
                  </a:cubicBezTo>
                  <a:cubicBezTo>
                    <a:pt x="1464415" y="214905"/>
                    <a:pt x="1468027" y="216452"/>
                    <a:pt x="1472155" y="220064"/>
                  </a:cubicBezTo>
                  <a:cubicBezTo>
                    <a:pt x="1496406" y="241219"/>
                    <a:pt x="1519109" y="264438"/>
                    <a:pt x="1541296" y="287657"/>
                  </a:cubicBezTo>
                  <a:cubicBezTo>
                    <a:pt x="1545424" y="292301"/>
                    <a:pt x="1545940" y="296429"/>
                    <a:pt x="1542328" y="301073"/>
                  </a:cubicBezTo>
                  <a:cubicBezTo>
                    <a:pt x="1523237" y="329452"/>
                    <a:pt x="1505177" y="357830"/>
                    <a:pt x="1485570" y="385693"/>
                  </a:cubicBezTo>
                  <a:cubicBezTo>
                    <a:pt x="1479895" y="393949"/>
                    <a:pt x="1470607" y="400140"/>
                    <a:pt x="1462868" y="406332"/>
                  </a:cubicBezTo>
                  <a:cubicBezTo>
                    <a:pt x="1456676" y="411492"/>
                    <a:pt x="1455644" y="416136"/>
                    <a:pt x="1460803" y="422327"/>
                  </a:cubicBezTo>
                  <a:cubicBezTo>
                    <a:pt x="1486086" y="453802"/>
                    <a:pt x="1509305" y="487341"/>
                    <a:pt x="1529428" y="522427"/>
                  </a:cubicBezTo>
                  <a:cubicBezTo>
                    <a:pt x="1534072" y="530167"/>
                    <a:pt x="1538716" y="529135"/>
                    <a:pt x="1544908" y="525007"/>
                  </a:cubicBezTo>
                  <a:cubicBezTo>
                    <a:pt x="1584122" y="500756"/>
                    <a:pt x="1630044" y="500240"/>
                    <a:pt x="1672870" y="488373"/>
                  </a:cubicBezTo>
                  <a:cubicBezTo>
                    <a:pt x="1678546" y="486825"/>
                    <a:pt x="1681642" y="489921"/>
                    <a:pt x="1683706" y="495080"/>
                  </a:cubicBezTo>
                  <a:cubicBezTo>
                    <a:pt x="1697637" y="523975"/>
                    <a:pt x="1710537" y="553902"/>
                    <a:pt x="1721888" y="583828"/>
                  </a:cubicBezTo>
                  <a:cubicBezTo>
                    <a:pt x="1723952" y="590020"/>
                    <a:pt x="1722404" y="593632"/>
                    <a:pt x="1717244" y="596728"/>
                  </a:cubicBezTo>
                  <a:cubicBezTo>
                    <a:pt x="1689381" y="615303"/>
                    <a:pt x="1662035" y="634394"/>
                    <a:pt x="1633140" y="652453"/>
                  </a:cubicBezTo>
                  <a:cubicBezTo>
                    <a:pt x="1623852" y="658129"/>
                    <a:pt x="1612501" y="660709"/>
                    <a:pt x="1601665" y="663805"/>
                  </a:cubicBezTo>
                  <a:cubicBezTo>
                    <a:pt x="1594958" y="665869"/>
                    <a:pt x="1592894" y="668965"/>
                    <a:pt x="1594958" y="676188"/>
                  </a:cubicBezTo>
                  <a:cubicBezTo>
                    <a:pt x="1606309" y="715403"/>
                    <a:pt x="1615081" y="755133"/>
                    <a:pt x="1620241" y="795895"/>
                  </a:cubicBezTo>
                  <a:cubicBezTo>
                    <a:pt x="1621272" y="803119"/>
                    <a:pt x="1624368" y="805699"/>
                    <a:pt x="1631076" y="804667"/>
                  </a:cubicBezTo>
                  <a:cubicBezTo>
                    <a:pt x="1676482" y="797959"/>
                    <a:pt x="1719308" y="814470"/>
                    <a:pt x="1763682" y="819630"/>
                  </a:cubicBezTo>
                  <a:cubicBezTo>
                    <a:pt x="1769874" y="820146"/>
                    <a:pt x="1772454" y="823758"/>
                    <a:pt x="1773486" y="829950"/>
                  </a:cubicBezTo>
                  <a:cubicBezTo>
                    <a:pt x="1776582" y="862456"/>
                    <a:pt x="1775034" y="895479"/>
                    <a:pt x="1775034" y="927985"/>
                  </a:cubicBezTo>
                  <a:cubicBezTo>
                    <a:pt x="1775034" y="933661"/>
                    <a:pt x="1771422" y="936241"/>
                    <a:pt x="1766262" y="937273"/>
                  </a:cubicBezTo>
                  <a:cubicBezTo>
                    <a:pt x="1732207" y="943981"/>
                    <a:pt x="1698153" y="951204"/>
                    <a:pt x="1663583" y="957396"/>
                  </a:cubicBezTo>
                  <a:cubicBezTo>
                    <a:pt x="1654811" y="958944"/>
                    <a:pt x="1645523" y="956364"/>
                    <a:pt x="1636752" y="955332"/>
                  </a:cubicBezTo>
                  <a:cubicBezTo>
                    <a:pt x="1627980" y="954300"/>
                    <a:pt x="1623336" y="956364"/>
                    <a:pt x="1622304" y="966684"/>
                  </a:cubicBezTo>
                  <a:cubicBezTo>
                    <a:pt x="1618177" y="1005382"/>
                    <a:pt x="1610953" y="1044080"/>
                    <a:pt x="1601149" y="1081746"/>
                  </a:cubicBezTo>
                  <a:cubicBezTo>
                    <a:pt x="1598569" y="1091034"/>
                    <a:pt x="1601665" y="1095678"/>
                    <a:pt x="1610437" y="1097742"/>
                  </a:cubicBezTo>
                  <a:cubicBezTo>
                    <a:pt x="1654811" y="1108577"/>
                    <a:pt x="1687318" y="1140568"/>
                    <a:pt x="1726016" y="1161723"/>
                  </a:cubicBezTo>
                  <a:cubicBezTo>
                    <a:pt x="1731176" y="1164819"/>
                    <a:pt x="1731176" y="1168947"/>
                    <a:pt x="1729112" y="1174107"/>
                  </a:cubicBezTo>
                  <a:cubicBezTo>
                    <a:pt x="1718792" y="1204549"/>
                    <a:pt x="1706409" y="1234476"/>
                    <a:pt x="1693509" y="1263887"/>
                  </a:cubicBezTo>
                  <a:cubicBezTo>
                    <a:pt x="1690929" y="1269562"/>
                    <a:pt x="1687318" y="1271626"/>
                    <a:pt x="1681126" y="1270078"/>
                  </a:cubicBezTo>
                  <a:cubicBezTo>
                    <a:pt x="1648103" y="1263371"/>
                    <a:pt x="1614565" y="1257179"/>
                    <a:pt x="1581542" y="1249955"/>
                  </a:cubicBezTo>
                  <a:cubicBezTo>
                    <a:pt x="1571223" y="1247375"/>
                    <a:pt x="1561935" y="1241184"/>
                    <a:pt x="1552647" y="1236024"/>
                  </a:cubicBezTo>
                  <a:cubicBezTo>
                    <a:pt x="1545940" y="1232412"/>
                    <a:pt x="1542328" y="1232928"/>
                    <a:pt x="1538200" y="1240152"/>
                  </a:cubicBezTo>
                  <a:cubicBezTo>
                    <a:pt x="1519109" y="1275238"/>
                    <a:pt x="1497954" y="1309293"/>
                    <a:pt x="1473187" y="1340767"/>
                  </a:cubicBezTo>
                  <a:cubicBezTo>
                    <a:pt x="1467511" y="1347991"/>
                    <a:pt x="1466479" y="1352635"/>
                    <a:pt x="1475251" y="1358310"/>
                  </a:cubicBezTo>
                  <a:cubicBezTo>
                    <a:pt x="1502598" y="1375854"/>
                    <a:pt x="1516013" y="1405264"/>
                    <a:pt x="1535104" y="1430031"/>
                  </a:cubicBezTo>
                  <a:cubicBezTo>
                    <a:pt x="1538716" y="1434675"/>
                    <a:pt x="1541812" y="1439835"/>
                    <a:pt x="1545424" y="1444995"/>
                  </a:cubicBezTo>
                  <a:cubicBezTo>
                    <a:pt x="1566063" y="1474921"/>
                    <a:pt x="1565031" y="1464602"/>
                    <a:pt x="1542844" y="1489885"/>
                  </a:cubicBezTo>
                  <a:cubicBezTo>
                    <a:pt x="1526849" y="1508460"/>
                    <a:pt x="1508273" y="1524971"/>
                    <a:pt x="1491246" y="1542514"/>
                  </a:cubicBezTo>
                  <a:cubicBezTo>
                    <a:pt x="1485054" y="1549222"/>
                    <a:pt x="1479895" y="1549222"/>
                    <a:pt x="1472155" y="1544062"/>
                  </a:cubicBezTo>
                  <a:cubicBezTo>
                    <a:pt x="1446356" y="1526519"/>
                    <a:pt x="1420041" y="1508976"/>
                    <a:pt x="1393726" y="1491948"/>
                  </a:cubicBezTo>
                  <a:cubicBezTo>
                    <a:pt x="1383923" y="1485241"/>
                    <a:pt x="1377215" y="1475437"/>
                    <a:pt x="1369992" y="1466666"/>
                  </a:cubicBezTo>
                  <a:cubicBezTo>
                    <a:pt x="1364316" y="1459958"/>
                    <a:pt x="1359672" y="1458926"/>
                    <a:pt x="1352964" y="1464602"/>
                  </a:cubicBezTo>
                  <a:cubicBezTo>
                    <a:pt x="1322005" y="1489885"/>
                    <a:pt x="1288983" y="1512588"/>
                    <a:pt x="1254413" y="1532711"/>
                  </a:cubicBezTo>
                  <a:cubicBezTo>
                    <a:pt x="1249769" y="1535291"/>
                    <a:pt x="1244609" y="1537871"/>
                    <a:pt x="1248737" y="1544578"/>
                  </a:cubicBezTo>
                  <a:cubicBezTo>
                    <a:pt x="1272472" y="1580181"/>
                    <a:pt x="1274020" y="1622491"/>
                    <a:pt x="1284339" y="1662221"/>
                  </a:cubicBezTo>
                  <a:cubicBezTo>
                    <a:pt x="1290531" y="1685440"/>
                    <a:pt x="1292079" y="1682344"/>
                    <a:pt x="1268860" y="1693180"/>
                  </a:cubicBezTo>
                  <a:cubicBezTo>
                    <a:pt x="1244609" y="1704531"/>
                    <a:pt x="1219842" y="1714335"/>
                    <a:pt x="1195591" y="1724654"/>
                  </a:cubicBezTo>
                  <a:cubicBezTo>
                    <a:pt x="1187851" y="1727750"/>
                    <a:pt x="1183208" y="1726718"/>
                    <a:pt x="1178564" y="1719495"/>
                  </a:cubicBezTo>
                  <a:cubicBezTo>
                    <a:pt x="1161021" y="1692664"/>
                    <a:pt x="1142962" y="1666865"/>
                    <a:pt x="1125418" y="1640034"/>
                  </a:cubicBezTo>
                  <a:cubicBezTo>
                    <a:pt x="1118711" y="1629715"/>
                    <a:pt x="1116131" y="1617847"/>
                    <a:pt x="1113035" y="1606496"/>
                  </a:cubicBezTo>
                  <a:cubicBezTo>
                    <a:pt x="1110971" y="1599272"/>
                    <a:pt x="1107359" y="1597208"/>
                    <a:pt x="1099619" y="1599272"/>
                  </a:cubicBezTo>
                  <a:cubicBezTo>
                    <a:pt x="1060405" y="1611139"/>
                    <a:pt x="1020675" y="1619395"/>
                    <a:pt x="979913" y="1624555"/>
                  </a:cubicBezTo>
                  <a:cubicBezTo>
                    <a:pt x="973205" y="1625587"/>
                    <a:pt x="971141" y="1628682"/>
                    <a:pt x="972173" y="1634874"/>
                  </a:cubicBezTo>
                  <a:cubicBezTo>
                    <a:pt x="979397" y="1680280"/>
                    <a:pt x="962885" y="1723106"/>
                    <a:pt x="957726" y="1767481"/>
                  </a:cubicBezTo>
                  <a:cubicBezTo>
                    <a:pt x="956694" y="1775220"/>
                    <a:pt x="952566" y="1777800"/>
                    <a:pt x="945858" y="1777800"/>
                  </a:cubicBezTo>
                  <a:cubicBezTo>
                    <a:pt x="929347" y="1778316"/>
                    <a:pt x="912320" y="1779348"/>
                    <a:pt x="895808" y="1779864"/>
                  </a:cubicBezTo>
                  <a:cubicBezTo>
                    <a:pt x="894776" y="1776252"/>
                    <a:pt x="894776" y="1776252"/>
                    <a:pt x="894776" y="1775736"/>
                  </a:cubicBezTo>
                  <a:close/>
                  <a:moveTo>
                    <a:pt x="890648" y="1454798"/>
                  </a:moveTo>
                  <a:cubicBezTo>
                    <a:pt x="1199203" y="1449638"/>
                    <a:pt x="1454096" y="1207645"/>
                    <a:pt x="1452548" y="884127"/>
                  </a:cubicBezTo>
                  <a:cubicBezTo>
                    <a:pt x="1451516" y="575057"/>
                    <a:pt x="1205395" y="320164"/>
                    <a:pt x="881361" y="322228"/>
                  </a:cubicBezTo>
                  <a:cubicBezTo>
                    <a:pt x="571775" y="324292"/>
                    <a:pt x="318429" y="570929"/>
                    <a:pt x="320494" y="893415"/>
                  </a:cubicBezTo>
                  <a:cubicBezTo>
                    <a:pt x="323073" y="1202485"/>
                    <a:pt x="569195" y="1452218"/>
                    <a:pt x="890648" y="145479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54"/>
            <p:cNvSpPr/>
            <p:nvPr/>
          </p:nvSpPr>
          <p:spPr>
            <a:xfrm>
              <a:off x="6408280" y="6041992"/>
              <a:ext cx="494433" cy="491686"/>
            </a:xfrm>
            <a:custGeom>
              <a:avLst/>
              <a:gdLst/>
              <a:ahLst/>
              <a:cxnLst/>
              <a:rect l="l" t="t" r="r" b="b"/>
              <a:pathLst>
                <a:path w="1857518" h="1847198" extrusionOk="0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bg>
      <p:bgPr>
        <a:solidFill>
          <a:schemeClr val="accent6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55"/>
          <p:cNvGrpSpPr/>
          <p:nvPr/>
        </p:nvGrpSpPr>
        <p:grpSpPr>
          <a:xfrm rot="-9233215">
            <a:off x="10129412" y="5122367"/>
            <a:ext cx="1606966" cy="1446929"/>
            <a:chOff x="6486650" y="2648852"/>
            <a:chExt cx="2745260" cy="2471860"/>
          </a:xfrm>
        </p:grpSpPr>
        <p:sp>
          <p:nvSpPr>
            <p:cNvPr id="214" name="Google Shape;214;p55"/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/>
              <a:ahLst/>
              <a:cxnLst/>
              <a:rect l="l" t="t" r="r" b="b"/>
              <a:pathLst>
                <a:path w="1919435" h="1914275" extrusionOk="0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5" name="Google Shape;215;p55"/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</p:grpSpPr>
          <p:sp>
            <p:nvSpPr>
              <p:cNvPr id="216" name="Google Shape;216;p55"/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/>
                <a:ahLst/>
                <a:cxnLst/>
                <a:rect l="l" t="t" r="r" b="b"/>
                <a:pathLst>
                  <a:path w="2677922" h="2672762" extrusionOk="0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55"/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/>
                <a:ahLst/>
                <a:cxnLst/>
                <a:rect l="l" t="t" r="r" b="b"/>
                <a:pathLst>
                  <a:path w="1898796" h="1893636" extrusionOk="0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18" name="Google Shape;218;p55"/>
          <p:cNvSpPr/>
          <p:nvPr/>
        </p:nvSpPr>
        <p:spPr>
          <a:xfrm>
            <a:off x="10132589" y="4237997"/>
            <a:ext cx="577306" cy="577307"/>
          </a:xfrm>
          <a:custGeom>
            <a:avLst/>
            <a:gdLst/>
            <a:ahLst/>
            <a:cxnLst/>
            <a:rect l="l" t="t" r="r" b="b"/>
            <a:pathLst>
              <a:path w="1243505" h="1243505" extrusionOk="0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" name="Google Shape;219;p55"/>
          <p:cNvGrpSpPr/>
          <p:nvPr/>
        </p:nvGrpSpPr>
        <p:grpSpPr>
          <a:xfrm rot="2159485">
            <a:off x="10055502" y="2964360"/>
            <a:ext cx="1639387" cy="985059"/>
            <a:chOff x="2753518" y="3556278"/>
            <a:chExt cx="2028524" cy="1218879"/>
          </a:xfrm>
        </p:grpSpPr>
        <p:sp>
          <p:nvSpPr>
            <p:cNvPr id="220" name="Google Shape;220;p55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1" name="Google Shape;221;p55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222" name="Google Shape;222;p55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55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24" name="Google Shape;224;p55"/>
          <p:cNvSpPr/>
          <p:nvPr/>
        </p:nvSpPr>
        <p:spPr>
          <a:xfrm>
            <a:off x="8967753" y="3381941"/>
            <a:ext cx="936646" cy="931442"/>
          </a:xfrm>
          <a:custGeom>
            <a:avLst/>
            <a:gdLst/>
            <a:ahLst/>
            <a:cxnLst/>
            <a:rect l="l" t="t" r="r" b="b"/>
            <a:pathLst>
              <a:path w="1857518" h="1847198" extrusionOk="0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55"/>
          <p:cNvSpPr/>
          <p:nvPr/>
        </p:nvSpPr>
        <p:spPr>
          <a:xfrm>
            <a:off x="3024124" y="1688320"/>
            <a:ext cx="1051669" cy="1070562"/>
          </a:xfrm>
          <a:custGeom>
            <a:avLst/>
            <a:gdLst/>
            <a:ahLst/>
            <a:cxnLst/>
            <a:rect l="l" t="t" r="r" b="b"/>
            <a:pathLst>
              <a:path w="1723364" h="1754322" extrusionOk="0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55"/>
          <p:cNvSpPr/>
          <p:nvPr/>
        </p:nvSpPr>
        <p:spPr>
          <a:xfrm>
            <a:off x="11118872" y="220250"/>
            <a:ext cx="853923" cy="853924"/>
          </a:xfrm>
          <a:custGeom>
            <a:avLst/>
            <a:gdLst/>
            <a:ahLst/>
            <a:cxnLst/>
            <a:rect l="l" t="t" r="r" b="b"/>
            <a:pathLst>
              <a:path w="1243505" h="1243505" extrusionOk="0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7" name="Google Shape;227;p55"/>
          <p:cNvGrpSpPr/>
          <p:nvPr/>
        </p:nvGrpSpPr>
        <p:grpSpPr>
          <a:xfrm rot="1212279">
            <a:off x="4087176" y="247504"/>
            <a:ext cx="3054680" cy="1218879"/>
            <a:chOff x="1727363" y="3556278"/>
            <a:chExt cx="3054679" cy="1218879"/>
          </a:xfrm>
        </p:grpSpPr>
        <p:sp>
          <p:nvSpPr>
            <p:cNvPr id="228" name="Google Shape;228;p55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9" name="Google Shape;229;p55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230" name="Google Shape;230;p55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55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2" name="Google Shape;232;p55"/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3" name="Google Shape;233;p55"/>
          <p:cNvGrpSpPr/>
          <p:nvPr/>
        </p:nvGrpSpPr>
        <p:grpSpPr>
          <a:xfrm>
            <a:off x="8507471" y="529601"/>
            <a:ext cx="2745260" cy="2471860"/>
            <a:chOff x="6486650" y="2648852"/>
            <a:chExt cx="2745260" cy="2471860"/>
          </a:xfrm>
        </p:grpSpPr>
        <p:sp>
          <p:nvSpPr>
            <p:cNvPr id="234" name="Google Shape;234;p55"/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/>
              <a:ahLst/>
              <a:cxnLst/>
              <a:rect l="l" t="t" r="r" b="b"/>
              <a:pathLst>
                <a:path w="1919435" h="1914275" extrusionOk="0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" name="Google Shape;235;p55"/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</p:grpSpPr>
          <p:sp>
            <p:nvSpPr>
              <p:cNvPr id="236" name="Google Shape;236;p55"/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/>
                <a:ahLst/>
                <a:cxnLst/>
                <a:rect l="l" t="t" r="r" b="b"/>
                <a:pathLst>
                  <a:path w="2677922" h="2672762" extrusionOk="0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55"/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/>
                <a:ahLst/>
                <a:cxnLst/>
                <a:rect l="l" t="t" r="r" b="b"/>
                <a:pathLst>
                  <a:path w="1898796" h="1893636" extrusionOk="0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38" name="Google Shape;238;p55"/>
          <p:cNvGrpSpPr/>
          <p:nvPr/>
        </p:nvGrpSpPr>
        <p:grpSpPr>
          <a:xfrm rot="-2944815">
            <a:off x="7923368" y="4809771"/>
            <a:ext cx="1639387" cy="985058"/>
            <a:chOff x="2753518" y="3556278"/>
            <a:chExt cx="2028524" cy="1218879"/>
          </a:xfrm>
        </p:grpSpPr>
        <p:sp>
          <p:nvSpPr>
            <p:cNvPr id="239" name="Google Shape;239;p55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0" name="Google Shape;240;p55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241" name="Google Shape;241;p55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55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43" name="Google Shape;243;p55"/>
          <p:cNvGrpSpPr/>
          <p:nvPr/>
        </p:nvGrpSpPr>
        <p:grpSpPr>
          <a:xfrm>
            <a:off x="218787" y="4076953"/>
            <a:ext cx="2745260" cy="2471860"/>
            <a:chOff x="6486650" y="2648852"/>
            <a:chExt cx="2745260" cy="2471860"/>
          </a:xfrm>
        </p:grpSpPr>
        <p:sp>
          <p:nvSpPr>
            <p:cNvPr id="244" name="Google Shape;244;p55"/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/>
              <a:ahLst/>
              <a:cxnLst/>
              <a:rect l="l" t="t" r="r" b="b"/>
              <a:pathLst>
                <a:path w="1919435" h="1914275" extrusionOk="0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5" name="Google Shape;245;p55"/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</p:grpSpPr>
          <p:sp>
            <p:nvSpPr>
              <p:cNvPr id="246" name="Google Shape;246;p55"/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/>
                <a:ahLst/>
                <a:cxnLst/>
                <a:rect l="l" t="t" r="r" b="b"/>
                <a:pathLst>
                  <a:path w="2677922" h="2672762" extrusionOk="0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55"/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/>
                <a:ahLst/>
                <a:cxnLst/>
                <a:rect l="l" t="t" r="r" b="b"/>
                <a:pathLst>
                  <a:path w="1898796" h="1893636" extrusionOk="0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48" name="Google Shape;248;p55"/>
          <p:cNvSpPr/>
          <p:nvPr/>
        </p:nvSpPr>
        <p:spPr>
          <a:xfrm>
            <a:off x="3839744" y="5541765"/>
            <a:ext cx="936646" cy="931442"/>
          </a:xfrm>
          <a:custGeom>
            <a:avLst/>
            <a:gdLst/>
            <a:ahLst/>
            <a:cxnLst/>
            <a:rect l="l" t="t" r="r" b="b"/>
            <a:pathLst>
              <a:path w="1857518" h="1847198" extrusionOk="0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55"/>
          <p:cNvSpPr/>
          <p:nvPr/>
        </p:nvSpPr>
        <p:spPr>
          <a:xfrm>
            <a:off x="3024124" y="4785587"/>
            <a:ext cx="1051669" cy="1070562"/>
          </a:xfrm>
          <a:custGeom>
            <a:avLst/>
            <a:gdLst/>
            <a:ahLst/>
            <a:cxnLst/>
            <a:rect l="l" t="t" r="r" b="b"/>
            <a:pathLst>
              <a:path w="1723364" h="1754322" extrusionOk="0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55"/>
          <p:cNvSpPr/>
          <p:nvPr/>
        </p:nvSpPr>
        <p:spPr>
          <a:xfrm rot="2246763">
            <a:off x="322349" y="3332012"/>
            <a:ext cx="1218879" cy="1218879"/>
          </a:xfrm>
          <a:custGeom>
            <a:avLst/>
            <a:gdLst/>
            <a:ahLst/>
            <a:cxnLst/>
            <a:rect l="l" t="t" r="r" b="b"/>
            <a:pathLst>
              <a:path w="1774962" h="1774962" extrusionOk="0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55"/>
          <p:cNvSpPr/>
          <p:nvPr/>
        </p:nvSpPr>
        <p:spPr>
          <a:xfrm>
            <a:off x="6408282" y="6041992"/>
            <a:ext cx="494433" cy="491686"/>
          </a:xfrm>
          <a:custGeom>
            <a:avLst/>
            <a:gdLst/>
            <a:ahLst/>
            <a:cxnLst/>
            <a:rect l="l" t="t" r="r" b="b"/>
            <a:pathLst>
              <a:path w="1857518" h="1847198" extrusionOk="0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2" name="Google Shape;252;p55"/>
          <p:cNvGrpSpPr/>
          <p:nvPr/>
        </p:nvGrpSpPr>
        <p:grpSpPr>
          <a:xfrm rot="-7459571">
            <a:off x="1251627" y="1931267"/>
            <a:ext cx="1916415" cy="1725561"/>
            <a:chOff x="6486650" y="2648852"/>
            <a:chExt cx="2745260" cy="2471860"/>
          </a:xfrm>
        </p:grpSpPr>
        <p:sp>
          <p:nvSpPr>
            <p:cNvPr id="253" name="Google Shape;253;p55"/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/>
              <a:ahLst/>
              <a:cxnLst/>
              <a:rect l="l" t="t" r="r" b="b"/>
              <a:pathLst>
                <a:path w="1919435" h="1914275" extrusionOk="0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4" name="Google Shape;254;p55"/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</p:grpSpPr>
          <p:sp>
            <p:nvSpPr>
              <p:cNvPr id="255" name="Google Shape;255;p55"/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/>
                <a:ahLst/>
                <a:cxnLst/>
                <a:rect l="l" t="t" r="r" b="b"/>
                <a:pathLst>
                  <a:path w="2677922" h="2672762" extrusionOk="0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55"/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/>
                <a:ahLst/>
                <a:cxnLst/>
                <a:rect l="l" t="t" r="r" b="b"/>
                <a:pathLst>
                  <a:path w="1898796" h="1893636" extrusionOk="0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57" name="Google Shape;257;p55"/>
          <p:cNvSpPr/>
          <p:nvPr/>
        </p:nvSpPr>
        <p:spPr>
          <a:xfrm>
            <a:off x="529815" y="248541"/>
            <a:ext cx="577306" cy="577307"/>
          </a:xfrm>
          <a:custGeom>
            <a:avLst/>
            <a:gdLst/>
            <a:ahLst/>
            <a:cxnLst/>
            <a:rect l="l" t="t" r="r" b="b"/>
            <a:pathLst>
              <a:path w="1243505" h="1243505" extrusionOk="0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55"/>
          <p:cNvSpPr/>
          <p:nvPr/>
        </p:nvSpPr>
        <p:spPr>
          <a:xfrm>
            <a:off x="7565723" y="431683"/>
            <a:ext cx="1263772" cy="1286476"/>
          </a:xfrm>
          <a:custGeom>
            <a:avLst/>
            <a:gdLst/>
            <a:ahLst/>
            <a:cxnLst/>
            <a:rect l="l" t="t" r="r" b="b"/>
            <a:pathLst>
              <a:path w="1723364" h="1754322" extrusionOk="0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9" name="Google Shape;259;p55"/>
          <p:cNvGrpSpPr/>
          <p:nvPr/>
        </p:nvGrpSpPr>
        <p:grpSpPr>
          <a:xfrm rot="-1800000">
            <a:off x="206465" y="743264"/>
            <a:ext cx="3054680" cy="1218879"/>
            <a:chOff x="1727363" y="3556278"/>
            <a:chExt cx="3054679" cy="1218879"/>
          </a:xfrm>
        </p:grpSpPr>
        <p:sp>
          <p:nvSpPr>
            <p:cNvPr id="260" name="Google Shape;260;p55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1" name="Google Shape;261;p55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262" name="Google Shape;262;p55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55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4" name="Google Shape;264;p55"/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5" name="Google Shape;265;p55"/>
          <p:cNvGrpSpPr/>
          <p:nvPr/>
        </p:nvGrpSpPr>
        <p:grpSpPr>
          <a:xfrm rot="-8492203">
            <a:off x="6810795" y="5777610"/>
            <a:ext cx="1277753" cy="767764"/>
            <a:chOff x="2753518" y="3556278"/>
            <a:chExt cx="2028524" cy="1218879"/>
          </a:xfrm>
        </p:grpSpPr>
        <p:sp>
          <p:nvSpPr>
            <p:cNvPr id="266" name="Google Shape;266;p55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7" name="Google Shape;267;p55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268" name="Google Shape;268;p55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55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70" name="Google Shape;270;p55"/>
          <p:cNvSpPr/>
          <p:nvPr/>
        </p:nvSpPr>
        <p:spPr>
          <a:xfrm>
            <a:off x="8809094" y="351407"/>
            <a:ext cx="577306" cy="577307"/>
          </a:xfrm>
          <a:custGeom>
            <a:avLst/>
            <a:gdLst/>
            <a:ahLst/>
            <a:cxnLst/>
            <a:rect l="l" t="t" r="r" b="b"/>
            <a:pathLst>
              <a:path w="1243505" h="1243505" extrusionOk="0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">
  <p:cSld name="Section Break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6"/>
          <p:cNvSpPr>
            <a:spLocks noGrp="1"/>
          </p:cNvSpPr>
          <p:nvPr>
            <p:ph type="pic" idx="2"/>
          </p:nvPr>
        </p:nvSpPr>
        <p:spPr>
          <a:xfrm>
            <a:off x="2" y="-5871"/>
            <a:ext cx="10118944" cy="686387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75" name="Google Shape;275;p57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6" name="Google Shape;276;p57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7" name="Google Shape;277;p5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8" name="Google Shape;278;p5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9" name="Google Shape;279;p57"/>
          <p:cNvSpPr txBox="1">
            <a:spLocks noGrp="1"/>
          </p:cNvSpPr>
          <p:nvPr>
            <p:ph type="dt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0" name="Google Shape;280;p5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1" name="Google Shape;281;p5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2" name="Google Shape;282;p57" descr="รูปภาพประกอบด้วย เมือง&#10;&#10;คำอธิบายที่สร้างโดยอัตโนมัติ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85" name="Google Shape;285;p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6" name="Google Shape;286;p58"/>
          <p:cNvSpPr txBox="1">
            <a:spLocks noGrp="1"/>
          </p:cNvSpPr>
          <p:nvPr>
            <p:ph type="dt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7" name="Google Shape;287;p5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8" name="Google Shape;288;p5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9" name="Google Shape;289;p58" descr="รูปภาพประกอบด้วย เมือง&#10;&#10;คำอธิบายที่สร้างโดยอัตโนมัติ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58"/>
          <p:cNvSpPr/>
          <p:nvPr/>
        </p:nvSpPr>
        <p:spPr>
          <a:xfrm>
            <a:off x="1" y="1"/>
            <a:ext cx="324465" cy="1052052"/>
          </a:xfrm>
          <a:prstGeom prst="rect">
            <a:avLst/>
          </a:prstGeom>
          <a:gradFill>
            <a:gsLst>
              <a:gs pos="0">
                <a:srgbClr val="9E0000"/>
              </a:gs>
              <a:gs pos="50000">
                <a:srgbClr val="E40000"/>
              </a:gs>
              <a:gs pos="100000">
                <a:srgbClr val="FF0000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291" name="Google Shape;291;p58"/>
          <p:cNvSpPr/>
          <p:nvPr/>
        </p:nvSpPr>
        <p:spPr>
          <a:xfrm>
            <a:off x="324466" y="1"/>
            <a:ext cx="11867535" cy="1052052"/>
          </a:xfrm>
          <a:prstGeom prst="rect">
            <a:avLst/>
          </a:prstGeom>
          <a:gradFill>
            <a:gsLst>
              <a:gs pos="0">
                <a:srgbClr val="5B0B0C"/>
              </a:gs>
              <a:gs pos="50000">
                <a:srgbClr val="841112"/>
              </a:gs>
              <a:gs pos="100000">
                <a:srgbClr val="9F1417"/>
              </a:gs>
            </a:gsLst>
            <a:lin ang="0" scaled="0"/>
          </a:gra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solidFill>
          <a:schemeClr val="accent6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60"/>
          <p:cNvSpPr/>
          <p:nvPr/>
        </p:nvSpPr>
        <p:spPr>
          <a:xfrm>
            <a:off x="-8316" y="1423111"/>
            <a:ext cx="12208634" cy="5434893"/>
          </a:xfrm>
          <a:custGeom>
            <a:avLst/>
            <a:gdLst/>
            <a:ahLst/>
            <a:cxnLst/>
            <a:rect l="l" t="t" r="r" b="b"/>
            <a:pathLst>
              <a:path w="12208633" h="5434893" extrusionOk="0">
                <a:moveTo>
                  <a:pt x="7143321" y="892474"/>
                </a:moveTo>
                <a:lnTo>
                  <a:pt x="7143335" y="895416"/>
                </a:lnTo>
                <a:lnTo>
                  <a:pt x="7147277" y="895507"/>
                </a:lnTo>
                <a:lnTo>
                  <a:pt x="7147099" y="892474"/>
                </a:lnTo>
                <a:close/>
                <a:moveTo>
                  <a:pt x="6355163" y="727493"/>
                </a:moveTo>
                <a:lnTo>
                  <a:pt x="6355358" y="727687"/>
                </a:lnTo>
                <a:cubicBezTo>
                  <a:pt x="6355163" y="727687"/>
                  <a:pt x="6355163" y="727687"/>
                  <a:pt x="6354969" y="727687"/>
                </a:cubicBezTo>
                <a:cubicBezTo>
                  <a:pt x="6354969" y="727881"/>
                  <a:pt x="6354775" y="728075"/>
                  <a:pt x="6354969" y="728075"/>
                </a:cubicBezTo>
                <a:cubicBezTo>
                  <a:pt x="6354969" y="727881"/>
                  <a:pt x="6355163" y="727881"/>
                  <a:pt x="6355358" y="727687"/>
                </a:cubicBezTo>
                <a:cubicBezTo>
                  <a:pt x="6355358" y="727687"/>
                  <a:pt x="6355552" y="727493"/>
                  <a:pt x="6355552" y="727493"/>
                </a:cubicBezTo>
                <a:cubicBezTo>
                  <a:pt x="6355358" y="727493"/>
                  <a:pt x="6355358" y="727493"/>
                  <a:pt x="6355163" y="727493"/>
                </a:cubicBezTo>
                <a:close/>
                <a:moveTo>
                  <a:pt x="8604691" y="725788"/>
                </a:moveTo>
                <a:cubicBezTo>
                  <a:pt x="8595865" y="725788"/>
                  <a:pt x="8591193" y="727865"/>
                  <a:pt x="8591193" y="738248"/>
                </a:cubicBezTo>
                <a:cubicBezTo>
                  <a:pt x="8591712" y="788607"/>
                  <a:pt x="8591712" y="839485"/>
                  <a:pt x="8590674" y="889843"/>
                </a:cubicBezTo>
                <a:cubicBezTo>
                  <a:pt x="8590674" y="899188"/>
                  <a:pt x="8593789" y="903341"/>
                  <a:pt x="8603653" y="903341"/>
                </a:cubicBezTo>
                <a:cubicBezTo>
                  <a:pt x="8613517" y="903341"/>
                  <a:pt x="8616632" y="899708"/>
                  <a:pt x="8616632" y="889843"/>
                </a:cubicBezTo>
                <a:cubicBezTo>
                  <a:pt x="8616112" y="864923"/>
                  <a:pt x="8616632" y="840523"/>
                  <a:pt x="8616632" y="815603"/>
                </a:cubicBezTo>
                <a:cubicBezTo>
                  <a:pt x="8616632" y="790164"/>
                  <a:pt x="8616112" y="764206"/>
                  <a:pt x="8616632" y="738767"/>
                </a:cubicBezTo>
                <a:cubicBezTo>
                  <a:pt x="8616632" y="729941"/>
                  <a:pt x="8614555" y="725788"/>
                  <a:pt x="8604691" y="725788"/>
                </a:cubicBezTo>
                <a:close/>
                <a:moveTo>
                  <a:pt x="8744865" y="683217"/>
                </a:moveTo>
                <a:cubicBezTo>
                  <a:pt x="8737078" y="683217"/>
                  <a:pt x="8735001" y="687370"/>
                  <a:pt x="8735001" y="694119"/>
                </a:cubicBezTo>
                <a:cubicBezTo>
                  <a:pt x="8735001" y="760053"/>
                  <a:pt x="8735001" y="825986"/>
                  <a:pt x="8735520" y="892439"/>
                </a:cubicBezTo>
                <a:cubicBezTo>
                  <a:pt x="8735001" y="900226"/>
                  <a:pt x="8738635" y="903341"/>
                  <a:pt x="8746422" y="903341"/>
                </a:cubicBezTo>
                <a:cubicBezTo>
                  <a:pt x="8759921" y="902822"/>
                  <a:pt x="8773938" y="902822"/>
                  <a:pt x="8787436" y="903341"/>
                </a:cubicBezTo>
                <a:cubicBezTo>
                  <a:pt x="8797819" y="903861"/>
                  <a:pt x="8801454" y="899708"/>
                  <a:pt x="8801454" y="889324"/>
                </a:cubicBezTo>
                <a:cubicBezTo>
                  <a:pt x="8800934" y="865443"/>
                  <a:pt x="8801454" y="842080"/>
                  <a:pt x="8801454" y="818718"/>
                </a:cubicBezTo>
                <a:cubicBezTo>
                  <a:pt x="8801454" y="813527"/>
                  <a:pt x="8800415" y="805739"/>
                  <a:pt x="8807164" y="805739"/>
                </a:cubicBezTo>
                <a:cubicBezTo>
                  <a:pt x="8825854" y="805739"/>
                  <a:pt x="8822220" y="792760"/>
                  <a:pt x="8822739" y="781857"/>
                </a:cubicBezTo>
                <a:cubicBezTo>
                  <a:pt x="8822739" y="773551"/>
                  <a:pt x="8819105" y="771474"/>
                  <a:pt x="8811317" y="771474"/>
                </a:cubicBezTo>
                <a:cubicBezTo>
                  <a:pt x="8798858" y="771474"/>
                  <a:pt x="8786398" y="770955"/>
                  <a:pt x="8773938" y="771474"/>
                </a:cubicBezTo>
                <a:cubicBezTo>
                  <a:pt x="8761478" y="771994"/>
                  <a:pt x="8756286" y="766283"/>
                  <a:pt x="8756286" y="754342"/>
                </a:cubicBezTo>
                <a:cubicBezTo>
                  <a:pt x="8756286" y="744997"/>
                  <a:pt x="8756286" y="735133"/>
                  <a:pt x="8756286" y="725269"/>
                </a:cubicBezTo>
                <a:cubicBezTo>
                  <a:pt x="8755767" y="725269"/>
                  <a:pt x="8755767" y="725269"/>
                  <a:pt x="8755767" y="725269"/>
                </a:cubicBezTo>
                <a:cubicBezTo>
                  <a:pt x="8755767" y="714886"/>
                  <a:pt x="8755767" y="705021"/>
                  <a:pt x="8755767" y="694638"/>
                </a:cubicBezTo>
                <a:cubicBezTo>
                  <a:pt x="8755767" y="686851"/>
                  <a:pt x="8753171" y="683217"/>
                  <a:pt x="8744865" y="683217"/>
                </a:cubicBezTo>
                <a:close/>
                <a:moveTo>
                  <a:pt x="5999516" y="672943"/>
                </a:moveTo>
                <a:lnTo>
                  <a:pt x="5999516" y="672950"/>
                </a:lnTo>
                <a:lnTo>
                  <a:pt x="6106191" y="672950"/>
                </a:lnTo>
                <a:lnTo>
                  <a:pt x="6106226" y="672943"/>
                </a:lnTo>
                <a:lnTo>
                  <a:pt x="6103287" y="672943"/>
                </a:lnTo>
                <a:lnTo>
                  <a:pt x="6095614" y="672943"/>
                </a:lnTo>
                <a:close/>
                <a:moveTo>
                  <a:pt x="5844017" y="672943"/>
                </a:moveTo>
                <a:lnTo>
                  <a:pt x="5844017" y="672950"/>
                </a:lnTo>
                <a:lnTo>
                  <a:pt x="5950885" y="672950"/>
                </a:lnTo>
                <a:lnTo>
                  <a:pt x="5950920" y="672943"/>
                </a:lnTo>
                <a:lnTo>
                  <a:pt x="5947738" y="672943"/>
                </a:lnTo>
                <a:lnTo>
                  <a:pt x="5940066" y="672943"/>
                </a:lnTo>
                <a:close/>
                <a:moveTo>
                  <a:pt x="2661207" y="578320"/>
                </a:moveTo>
                <a:lnTo>
                  <a:pt x="2649387" y="591167"/>
                </a:lnTo>
                <a:lnTo>
                  <a:pt x="2649387" y="660718"/>
                </a:lnTo>
                <a:lnTo>
                  <a:pt x="2661207" y="660966"/>
                </a:lnTo>
                <a:cubicBezTo>
                  <a:pt x="2661207" y="660966"/>
                  <a:pt x="2661207" y="660966"/>
                  <a:pt x="2661207" y="612643"/>
                </a:cubicBezTo>
                <a:close/>
                <a:moveTo>
                  <a:pt x="2521154" y="535617"/>
                </a:moveTo>
                <a:cubicBezTo>
                  <a:pt x="2512848" y="535617"/>
                  <a:pt x="2510252" y="539251"/>
                  <a:pt x="2510252" y="547038"/>
                </a:cubicBezTo>
                <a:cubicBezTo>
                  <a:pt x="2510252" y="557421"/>
                  <a:pt x="2510252" y="567286"/>
                  <a:pt x="2510252" y="577669"/>
                </a:cubicBezTo>
                <a:cubicBezTo>
                  <a:pt x="2510252" y="577669"/>
                  <a:pt x="2510252" y="577669"/>
                  <a:pt x="2509733" y="577669"/>
                </a:cubicBezTo>
                <a:cubicBezTo>
                  <a:pt x="2509733" y="587533"/>
                  <a:pt x="2509733" y="597397"/>
                  <a:pt x="2509733" y="606742"/>
                </a:cubicBezTo>
                <a:cubicBezTo>
                  <a:pt x="2509733" y="618683"/>
                  <a:pt x="2504541" y="624394"/>
                  <a:pt x="2492081" y="623874"/>
                </a:cubicBezTo>
                <a:cubicBezTo>
                  <a:pt x="2479621" y="623355"/>
                  <a:pt x="2467161" y="623874"/>
                  <a:pt x="2454702" y="623874"/>
                </a:cubicBezTo>
                <a:cubicBezTo>
                  <a:pt x="2446914" y="623874"/>
                  <a:pt x="2443280" y="625951"/>
                  <a:pt x="2443280" y="634257"/>
                </a:cubicBezTo>
                <a:cubicBezTo>
                  <a:pt x="2443799" y="645160"/>
                  <a:pt x="2440165" y="658139"/>
                  <a:pt x="2458855" y="658139"/>
                </a:cubicBezTo>
                <a:cubicBezTo>
                  <a:pt x="2465604" y="658139"/>
                  <a:pt x="2464565" y="665927"/>
                  <a:pt x="2464565" y="671118"/>
                </a:cubicBezTo>
                <a:lnTo>
                  <a:pt x="2464565" y="735104"/>
                </a:lnTo>
                <a:lnTo>
                  <a:pt x="2530525" y="735104"/>
                </a:lnTo>
                <a:lnTo>
                  <a:pt x="2531018" y="546519"/>
                </a:lnTo>
                <a:cubicBezTo>
                  <a:pt x="2531018" y="539770"/>
                  <a:pt x="2528941" y="535617"/>
                  <a:pt x="2521154" y="535617"/>
                </a:cubicBezTo>
                <a:close/>
                <a:moveTo>
                  <a:pt x="8701774" y="534218"/>
                </a:moveTo>
                <a:cubicBezTo>
                  <a:pt x="8696063" y="534218"/>
                  <a:pt x="8688276" y="532660"/>
                  <a:pt x="8688276" y="540967"/>
                </a:cubicBezTo>
                <a:cubicBezTo>
                  <a:pt x="8688276" y="550312"/>
                  <a:pt x="8681527" y="562253"/>
                  <a:pt x="8695025" y="567963"/>
                </a:cubicBezTo>
                <a:cubicBezTo>
                  <a:pt x="8725656" y="580943"/>
                  <a:pt x="8736558" y="605343"/>
                  <a:pt x="8735520" y="637012"/>
                </a:cubicBezTo>
                <a:cubicBezTo>
                  <a:pt x="8735001" y="666604"/>
                  <a:pt x="8733443" y="664008"/>
                  <a:pt x="8760440" y="664008"/>
                </a:cubicBezTo>
                <a:cubicBezTo>
                  <a:pt x="8763036" y="664008"/>
                  <a:pt x="8765112" y="664008"/>
                  <a:pt x="8767189" y="664527"/>
                </a:cubicBezTo>
                <a:cubicBezTo>
                  <a:pt x="8772899" y="665566"/>
                  <a:pt x="8777053" y="667124"/>
                  <a:pt x="8776534" y="675429"/>
                </a:cubicBezTo>
                <a:cubicBezTo>
                  <a:pt x="8774976" y="692043"/>
                  <a:pt x="8776014" y="708136"/>
                  <a:pt x="8776014" y="724750"/>
                </a:cubicBezTo>
                <a:cubicBezTo>
                  <a:pt x="8776014" y="749669"/>
                  <a:pt x="8776014" y="749669"/>
                  <a:pt x="8799896" y="750708"/>
                </a:cubicBezTo>
                <a:cubicBezTo>
                  <a:pt x="8801454" y="750708"/>
                  <a:pt x="8802492" y="751227"/>
                  <a:pt x="8804049" y="751227"/>
                </a:cubicBezTo>
                <a:cubicBezTo>
                  <a:pt x="8812875" y="751746"/>
                  <a:pt x="8822220" y="754861"/>
                  <a:pt x="8822739" y="740324"/>
                </a:cubicBezTo>
                <a:cubicBezTo>
                  <a:pt x="8823777" y="714886"/>
                  <a:pt x="8823777" y="713328"/>
                  <a:pt x="8806645" y="712809"/>
                </a:cubicBezTo>
                <a:cubicBezTo>
                  <a:pt x="8789513" y="711771"/>
                  <a:pt x="8785359" y="708136"/>
                  <a:pt x="8785359" y="691004"/>
                </a:cubicBezTo>
                <a:cubicBezTo>
                  <a:pt x="8785359" y="667124"/>
                  <a:pt x="8785359" y="643761"/>
                  <a:pt x="8785359" y="620399"/>
                </a:cubicBezTo>
                <a:cubicBezTo>
                  <a:pt x="8784840" y="620399"/>
                  <a:pt x="8784840" y="620399"/>
                  <a:pt x="8784840" y="620399"/>
                </a:cubicBezTo>
                <a:cubicBezTo>
                  <a:pt x="8784840" y="596517"/>
                  <a:pt x="8784321" y="572636"/>
                  <a:pt x="8784840" y="548755"/>
                </a:cubicBezTo>
                <a:cubicBezTo>
                  <a:pt x="8785359" y="538371"/>
                  <a:pt x="8782244" y="533698"/>
                  <a:pt x="8770823" y="534218"/>
                </a:cubicBezTo>
                <a:cubicBezTo>
                  <a:pt x="8747980" y="534737"/>
                  <a:pt x="8724618" y="534218"/>
                  <a:pt x="8701774" y="534218"/>
                </a:cubicBezTo>
                <a:close/>
                <a:moveTo>
                  <a:pt x="7932693" y="518578"/>
                </a:moveTo>
                <a:cubicBezTo>
                  <a:pt x="7932693" y="518892"/>
                  <a:pt x="7932378" y="519208"/>
                  <a:pt x="7932378" y="519208"/>
                </a:cubicBezTo>
                <a:cubicBezTo>
                  <a:pt x="7932378" y="519208"/>
                  <a:pt x="7932693" y="519208"/>
                  <a:pt x="7932693" y="519208"/>
                </a:cubicBezTo>
                <a:cubicBezTo>
                  <a:pt x="7932693" y="519208"/>
                  <a:pt x="7932693" y="518892"/>
                  <a:pt x="7932693" y="518578"/>
                </a:cubicBezTo>
                <a:close/>
                <a:moveTo>
                  <a:pt x="7991282" y="518263"/>
                </a:moveTo>
                <a:cubicBezTo>
                  <a:pt x="7991282" y="518578"/>
                  <a:pt x="7991282" y="518578"/>
                  <a:pt x="7991282" y="518892"/>
                </a:cubicBezTo>
                <a:cubicBezTo>
                  <a:pt x="7991282" y="518892"/>
                  <a:pt x="7991597" y="518892"/>
                  <a:pt x="7991597" y="518892"/>
                </a:cubicBezTo>
                <a:cubicBezTo>
                  <a:pt x="7991597" y="518578"/>
                  <a:pt x="7991282" y="518578"/>
                  <a:pt x="7991282" y="518263"/>
                </a:cubicBezTo>
                <a:close/>
                <a:moveTo>
                  <a:pt x="7933323" y="517633"/>
                </a:moveTo>
                <a:cubicBezTo>
                  <a:pt x="7933008" y="517948"/>
                  <a:pt x="7933008" y="517948"/>
                  <a:pt x="7933008" y="518263"/>
                </a:cubicBezTo>
                <a:cubicBezTo>
                  <a:pt x="7933008" y="518263"/>
                  <a:pt x="7933323" y="518263"/>
                  <a:pt x="7933323" y="518263"/>
                </a:cubicBezTo>
                <a:cubicBezTo>
                  <a:pt x="7933323" y="517948"/>
                  <a:pt x="7933323" y="517948"/>
                  <a:pt x="7933323" y="517633"/>
                </a:cubicBezTo>
                <a:close/>
                <a:moveTo>
                  <a:pt x="9995853" y="483450"/>
                </a:moveTo>
                <a:lnTo>
                  <a:pt x="9995853" y="547260"/>
                </a:lnTo>
                <a:lnTo>
                  <a:pt x="10005688" y="548252"/>
                </a:lnTo>
                <a:cubicBezTo>
                  <a:pt x="10042501" y="555784"/>
                  <a:pt x="10070193" y="588356"/>
                  <a:pt x="10070193" y="627396"/>
                </a:cubicBezTo>
                <a:lnTo>
                  <a:pt x="10070193" y="839288"/>
                </a:lnTo>
                <a:lnTo>
                  <a:pt x="10098404" y="839288"/>
                </a:lnTo>
                <a:lnTo>
                  <a:pt x="10098404" y="483450"/>
                </a:lnTo>
                <a:close/>
                <a:moveTo>
                  <a:pt x="9781381" y="483450"/>
                </a:moveTo>
                <a:lnTo>
                  <a:pt x="9781381" y="547123"/>
                </a:lnTo>
                <a:lnTo>
                  <a:pt x="9792075" y="548201"/>
                </a:lnTo>
                <a:cubicBezTo>
                  <a:pt x="9828888" y="555733"/>
                  <a:pt x="9856579" y="588305"/>
                  <a:pt x="9856579" y="627345"/>
                </a:cubicBezTo>
                <a:lnTo>
                  <a:pt x="9856579" y="839288"/>
                </a:lnTo>
                <a:lnTo>
                  <a:pt x="9908622" y="839288"/>
                </a:lnTo>
                <a:lnTo>
                  <a:pt x="9908621" y="627396"/>
                </a:lnTo>
                <a:lnTo>
                  <a:pt x="9908622" y="627394"/>
                </a:lnTo>
                <a:lnTo>
                  <a:pt x="9908622" y="620889"/>
                </a:lnTo>
                <a:lnTo>
                  <a:pt x="9909277" y="620889"/>
                </a:lnTo>
                <a:lnTo>
                  <a:pt x="9910263" y="611115"/>
                </a:lnTo>
                <a:cubicBezTo>
                  <a:pt x="9916854" y="578904"/>
                  <a:pt x="9942616" y="553676"/>
                  <a:pt x="9975107" y="547872"/>
                </a:cubicBezTo>
                <a:lnTo>
                  <a:pt x="9975644" y="547825"/>
                </a:lnTo>
                <a:lnTo>
                  <a:pt x="9975644" y="483450"/>
                </a:lnTo>
                <a:close/>
                <a:moveTo>
                  <a:pt x="4460613" y="410313"/>
                </a:moveTo>
                <a:lnTo>
                  <a:pt x="4460613" y="474688"/>
                </a:lnTo>
                <a:lnTo>
                  <a:pt x="4461150" y="474735"/>
                </a:lnTo>
                <a:cubicBezTo>
                  <a:pt x="4493641" y="480539"/>
                  <a:pt x="4519403" y="505767"/>
                  <a:pt x="4525994" y="537978"/>
                </a:cubicBezTo>
                <a:lnTo>
                  <a:pt x="4526979" y="547752"/>
                </a:lnTo>
                <a:lnTo>
                  <a:pt x="4527635" y="547752"/>
                </a:lnTo>
                <a:lnTo>
                  <a:pt x="4527635" y="554257"/>
                </a:lnTo>
                <a:lnTo>
                  <a:pt x="4527635" y="554259"/>
                </a:lnTo>
                <a:lnTo>
                  <a:pt x="4527635" y="766151"/>
                </a:lnTo>
                <a:lnTo>
                  <a:pt x="4579677" y="766151"/>
                </a:lnTo>
                <a:lnTo>
                  <a:pt x="4579677" y="554208"/>
                </a:lnTo>
                <a:cubicBezTo>
                  <a:pt x="4579677" y="515168"/>
                  <a:pt x="4607369" y="482596"/>
                  <a:pt x="4644181" y="475064"/>
                </a:cubicBezTo>
                <a:lnTo>
                  <a:pt x="4654875" y="473986"/>
                </a:lnTo>
                <a:lnTo>
                  <a:pt x="4654875" y="410313"/>
                </a:lnTo>
                <a:close/>
                <a:moveTo>
                  <a:pt x="4337854" y="410313"/>
                </a:moveTo>
                <a:lnTo>
                  <a:pt x="4337854" y="645080"/>
                </a:lnTo>
                <a:lnTo>
                  <a:pt x="4354002" y="645080"/>
                </a:lnTo>
                <a:lnTo>
                  <a:pt x="4366063" y="645080"/>
                </a:lnTo>
                <a:lnTo>
                  <a:pt x="4366063" y="554259"/>
                </a:lnTo>
                <a:cubicBezTo>
                  <a:pt x="4366063" y="515219"/>
                  <a:pt x="4393756" y="482648"/>
                  <a:pt x="4430568" y="475115"/>
                </a:cubicBezTo>
                <a:lnTo>
                  <a:pt x="4440404" y="474123"/>
                </a:lnTo>
                <a:lnTo>
                  <a:pt x="4440404" y="410313"/>
                </a:lnTo>
                <a:close/>
                <a:moveTo>
                  <a:pt x="2495196" y="386617"/>
                </a:moveTo>
                <a:cubicBezTo>
                  <a:pt x="2483775" y="386098"/>
                  <a:pt x="2480660" y="390771"/>
                  <a:pt x="2481179" y="401154"/>
                </a:cubicBezTo>
                <a:cubicBezTo>
                  <a:pt x="2481698" y="425035"/>
                  <a:pt x="2481179" y="448917"/>
                  <a:pt x="2481179" y="472798"/>
                </a:cubicBezTo>
                <a:cubicBezTo>
                  <a:pt x="2481179" y="472798"/>
                  <a:pt x="2481179" y="472798"/>
                  <a:pt x="2480660" y="472798"/>
                </a:cubicBezTo>
                <a:cubicBezTo>
                  <a:pt x="2480660" y="496160"/>
                  <a:pt x="2480660" y="519523"/>
                  <a:pt x="2480660" y="543404"/>
                </a:cubicBezTo>
                <a:cubicBezTo>
                  <a:pt x="2480660" y="560536"/>
                  <a:pt x="2476506" y="564171"/>
                  <a:pt x="2459374" y="565209"/>
                </a:cubicBezTo>
                <a:cubicBezTo>
                  <a:pt x="2442242" y="565728"/>
                  <a:pt x="2442242" y="567286"/>
                  <a:pt x="2443280" y="592724"/>
                </a:cubicBezTo>
                <a:cubicBezTo>
                  <a:pt x="2443799" y="607261"/>
                  <a:pt x="2453144" y="604146"/>
                  <a:pt x="2461970" y="603627"/>
                </a:cubicBezTo>
                <a:cubicBezTo>
                  <a:pt x="2463527" y="603627"/>
                  <a:pt x="2464565" y="603108"/>
                  <a:pt x="2466123" y="603108"/>
                </a:cubicBezTo>
                <a:cubicBezTo>
                  <a:pt x="2490005" y="602069"/>
                  <a:pt x="2490005" y="602069"/>
                  <a:pt x="2490005" y="577150"/>
                </a:cubicBezTo>
                <a:cubicBezTo>
                  <a:pt x="2490005" y="560536"/>
                  <a:pt x="2491043" y="544443"/>
                  <a:pt x="2489485" y="527829"/>
                </a:cubicBezTo>
                <a:cubicBezTo>
                  <a:pt x="2488966" y="519523"/>
                  <a:pt x="2493120" y="517965"/>
                  <a:pt x="2498830" y="516927"/>
                </a:cubicBezTo>
                <a:cubicBezTo>
                  <a:pt x="2500907" y="516408"/>
                  <a:pt x="2502983" y="516408"/>
                  <a:pt x="2505579" y="516408"/>
                </a:cubicBezTo>
                <a:cubicBezTo>
                  <a:pt x="2532576" y="516408"/>
                  <a:pt x="2531018" y="519003"/>
                  <a:pt x="2530499" y="489411"/>
                </a:cubicBezTo>
                <a:cubicBezTo>
                  <a:pt x="2529461" y="457742"/>
                  <a:pt x="2540363" y="433342"/>
                  <a:pt x="2570994" y="420363"/>
                </a:cubicBezTo>
                <a:cubicBezTo>
                  <a:pt x="2584492" y="414652"/>
                  <a:pt x="2577743" y="402711"/>
                  <a:pt x="2577743" y="393366"/>
                </a:cubicBezTo>
                <a:cubicBezTo>
                  <a:pt x="2577743" y="385060"/>
                  <a:pt x="2569956" y="386617"/>
                  <a:pt x="2564244" y="386617"/>
                </a:cubicBezTo>
                <a:cubicBezTo>
                  <a:pt x="2541401" y="386617"/>
                  <a:pt x="2518039" y="387136"/>
                  <a:pt x="2495196" y="386617"/>
                </a:cubicBezTo>
                <a:close/>
                <a:moveTo>
                  <a:pt x="9258835" y="0"/>
                </a:moveTo>
                <a:lnTo>
                  <a:pt x="9334633" y="0"/>
                </a:lnTo>
                <a:lnTo>
                  <a:pt x="9369417" y="714886"/>
                </a:lnTo>
                <a:lnTo>
                  <a:pt x="9451963" y="716443"/>
                </a:lnTo>
                <a:lnTo>
                  <a:pt x="9451511" y="839288"/>
                </a:lnTo>
                <a:lnTo>
                  <a:pt x="9695008" y="839288"/>
                </a:lnTo>
                <a:lnTo>
                  <a:pt x="9695008" y="627345"/>
                </a:lnTo>
                <a:lnTo>
                  <a:pt x="9695008" y="627342"/>
                </a:lnTo>
                <a:lnTo>
                  <a:pt x="9695008" y="620838"/>
                </a:lnTo>
                <a:lnTo>
                  <a:pt x="9695582" y="620838"/>
                </a:lnTo>
                <a:lnTo>
                  <a:pt x="9696270" y="613044"/>
                </a:lnTo>
                <a:cubicBezTo>
                  <a:pt x="9702073" y="580553"/>
                  <a:pt x="9727301" y="554792"/>
                  <a:pt x="9759513" y="548201"/>
                </a:cubicBezTo>
                <a:lnTo>
                  <a:pt x="9761172" y="548033"/>
                </a:lnTo>
                <a:lnTo>
                  <a:pt x="9761172" y="452927"/>
                </a:lnTo>
                <a:lnTo>
                  <a:pt x="9781381" y="452927"/>
                </a:lnTo>
                <a:lnTo>
                  <a:pt x="9781381" y="453137"/>
                </a:lnTo>
                <a:lnTo>
                  <a:pt x="10098404" y="453137"/>
                </a:lnTo>
                <a:lnTo>
                  <a:pt x="10098404" y="395857"/>
                </a:lnTo>
                <a:lnTo>
                  <a:pt x="10098404" y="395855"/>
                </a:lnTo>
                <a:lnTo>
                  <a:pt x="10098404" y="322646"/>
                </a:lnTo>
                <a:lnTo>
                  <a:pt x="10147724" y="322646"/>
                </a:lnTo>
                <a:lnTo>
                  <a:pt x="10192315" y="322646"/>
                </a:lnTo>
                <a:lnTo>
                  <a:pt x="10192315" y="412796"/>
                </a:lnTo>
                <a:lnTo>
                  <a:pt x="10192315" y="839288"/>
                </a:lnTo>
                <a:lnTo>
                  <a:pt x="10237382" y="839288"/>
                </a:lnTo>
                <a:lnTo>
                  <a:pt x="10237382" y="787976"/>
                </a:lnTo>
                <a:lnTo>
                  <a:pt x="10237382" y="787525"/>
                </a:lnTo>
                <a:lnTo>
                  <a:pt x="10237382" y="786823"/>
                </a:lnTo>
                <a:lnTo>
                  <a:pt x="10293811" y="786823"/>
                </a:lnTo>
                <a:lnTo>
                  <a:pt x="10293811" y="486617"/>
                </a:lnTo>
                <a:lnTo>
                  <a:pt x="10293811" y="486615"/>
                </a:lnTo>
                <a:lnTo>
                  <a:pt x="10293811" y="412796"/>
                </a:lnTo>
                <a:lnTo>
                  <a:pt x="10293812" y="412796"/>
                </a:lnTo>
                <a:lnTo>
                  <a:pt x="10364543" y="412796"/>
                </a:lnTo>
                <a:lnTo>
                  <a:pt x="10435273" y="412796"/>
                </a:lnTo>
                <a:lnTo>
                  <a:pt x="10435273" y="493478"/>
                </a:lnTo>
                <a:lnTo>
                  <a:pt x="10435272" y="493478"/>
                </a:lnTo>
                <a:lnTo>
                  <a:pt x="10435272" y="787653"/>
                </a:lnTo>
                <a:lnTo>
                  <a:pt x="10479889" y="787653"/>
                </a:lnTo>
                <a:lnTo>
                  <a:pt x="10479889" y="834346"/>
                </a:lnTo>
                <a:lnTo>
                  <a:pt x="10479889" y="883894"/>
                </a:lnTo>
                <a:lnTo>
                  <a:pt x="10634153" y="798062"/>
                </a:lnTo>
                <a:lnTo>
                  <a:pt x="10634153" y="890261"/>
                </a:lnTo>
                <a:lnTo>
                  <a:pt x="10799859" y="798062"/>
                </a:lnTo>
                <a:lnTo>
                  <a:pt x="10799859" y="890261"/>
                </a:lnTo>
                <a:lnTo>
                  <a:pt x="10965565" y="798062"/>
                </a:lnTo>
                <a:lnTo>
                  <a:pt x="10965565" y="890261"/>
                </a:lnTo>
                <a:lnTo>
                  <a:pt x="11131272" y="798062"/>
                </a:lnTo>
                <a:lnTo>
                  <a:pt x="11131272" y="894809"/>
                </a:lnTo>
                <a:lnTo>
                  <a:pt x="10965565" y="894809"/>
                </a:lnTo>
                <a:lnTo>
                  <a:pt x="10957391" y="894809"/>
                </a:lnTo>
                <a:lnTo>
                  <a:pt x="10799859" y="894809"/>
                </a:lnTo>
                <a:lnTo>
                  <a:pt x="10791685" y="894809"/>
                </a:lnTo>
                <a:lnTo>
                  <a:pt x="10634153" y="894809"/>
                </a:lnTo>
                <a:lnTo>
                  <a:pt x="10625978" y="894809"/>
                </a:lnTo>
                <a:lnTo>
                  <a:pt x="10479889" y="894809"/>
                </a:lnTo>
                <a:lnTo>
                  <a:pt x="10479889" y="894815"/>
                </a:lnTo>
                <a:lnTo>
                  <a:pt x="11131272" y="894815"/>
                </a:lnTo>
                <a:lnTo>
                  <a:pt x="11131272" y="930426"/>
                </a:lnTo>
                <a:lnTo>
                  <a:pt x="11131272" y="1058032"/>
                </a:lnTo>
                <a:lnTo>
                  <a:pt x="11135416" y="1058032"/>
                </a:lnTo>
                <a:cubicBezTo>
                  <a:pt x="11135416" y="1058032"/>
                  <a:pt x="11135416" y="1058032"/>
                  <a:pt x="11135416" y="475513"/>
                </a:cubicBezTo>
                <a:cubicBezTo>
                  <a:pt x="11135416" y="475513"/>
                  <a:pt x="11135416" y="475513"/>
                  <a:pt x="11317073" y="475513"/>
                </a:cubicBezTo>
                <a:cubicBezTo>
                  <a:pt x="11317073" y="475513"/>
                  <a:pt x="11317073" y="475513"/>
                  <a:pt x="11317073" y="957415"/>
                </a:cubicBezTo>
                <a:cubicBezTo>
                  <a:pt x="11327605" y="928290"/>
                  <a:pt x="11356564" y="864742"/>
                  <a:pt x="11385524" y="864742"/>
                </a:cubicBezTo>
                <a:cubicBezTo>
                  <a:pt x="11427648" y="864742"/>
                  <a:pt x="11467139" y="970654"/>
                  <a:pt x="11467139" y="970654"/>
                </a:cubicBezTo>
                <a:cubicBezTo>
                  <a:pt x="11467139" y="970654"/>
                  <a:pt x="11501364" y="864742"/>
                  <a:pt x="11540855" y="864742"/>
                </a:cubicBezTo>
                <a:cubicBezTo>
                  <a:pt x="11580346" y="864742"/>
                  <a:pt x="11622470" y="970654"/>
                  <a:pt x="11622470" y="970654"/>
                </a:cubicBezTo>
                <a:cubicBezTo>
                  <a:pt x="11622470" y="970654"/>
                  <a:pt x="11656695" y="864742"/>
                  <a:pt x="11696186" y="864742"/>
                </a:cubicBezTo>
                <a:cubicBezTo>
                  <a:pt x="11735677" y="864742"/>
                  <a:pt x="11777800" y="970654"/>
                  <a:pt x="11777800" y="970654"/>
                </a:cubicBezTo>
                <a:cubicBezTo>
                  <a:pt x="11777800" y="970654"/>
                  <a:pt x="11777800" y="970654"/>
                  <a:pt x="11777800" y="994485"/>
                </a:cubicBezTo>
                <a:cubicBezTo>
                  <a:pt x="11777800" y="994485"/>
                  <a:pt x="11777800" y="994485"/>
                  <a:pt x="11851517" y="994485"/>
                </a:cubicBezTo>
                <a:cubicBezTo>
                  <a:pt x="11851517" y="994485"/>
                  <a:pt x="11851517" y="994485"/>
                  <a:pt x="11851517" y="920346"/>
                </a:cubicBezTo>
                <a:cubicBezTo>
                  <a:pt x="11798862" y="909755"/>
                  <a:pt x="11759371" y="862094"/>
                  <a:pt x="11759371" y="806490"/>
                </a:cubicBezTo>
                <a:cubicBezTo>
                  <a:pt x="11759371" y="750886"/>
                  <a:pt x="11798862" y="703225"/>
                  <a:pt x="11851517" y="692634"/>
                </a:cubicBezTo>
                <a:cubicBezTo>
                  <a:pt x="11851517" y="692634"/>
                  <a:pt x="11851517" y="692634"/>
                  <a:pt x="11851517" y="562891"/>
                </a:cubicBezTo>
                <a:cubicBezTo>
                  <a:pt x="11851517" y="562891"/>
                  <a:pt x="11851517" y="562891"/>
                  <a:pt x="11898906" y="562891"/>
                </a:cubicBezTo>
                <a:cubicBezTo>
                  <a:pt x="11898906" y="562891"/>
                  <a:pt x="11898906" y="562891"/>
                  <a:pt x="11898906" y="692634"/>
                </a:cubicBezTo>
                <a:cubicBezTo>
                  <a:pt x="11951560" y="703225"/>
                  <a:pt x="11991051" y="750886"/>
                  <a:pt x="11991051" y="806490"/>
                </a:cubicBezTo>
                <a:cubicBezTo>
                  <a:pt x="11991051" y="864742"/>
                  <a:pt x="11951560" y="909755"/>
                  <a:pt x="11898906" y="920346"/>
                </a:cubicBezTo>
                <a:cubicBezTo>
                  <a:pt x="11898906" y="920346"/>
                  <a:pt x="11898906" y="920346"/>
                  <a:pt x="11898906" y="994485"/>
                </a:cubicBezTo>
                <a:cubicBezTo>
                  <a:pt x="11898906" y="994485"/>
                  <a:pt x="11898906" y="994485"/>
                  <a:pt x="11962091" y="994485"/>
                </a:cubicBezTo>
                <a:cubicBezTo>
                  <a:pt x="11962091" y="994485"/>
                  <a:pt x="11962091" y="994485"/>
                  <a:pt x="11962091" y="917698"/>
                </a:cubicBezTo>
                <a:cubicBezTo>
                  <a:pt x="11962091" y="917698"/>
                  <a:pt x="11962091" y="917698"/>
                  <a:pt x="12041073" y="917698"/>
                </a:cubicBezTo>
                <a:cubicBezTo>
                  <a:pt x="12041073" y="917698"/>
                  <a:pt x="12041073" y="917698"/>
                  <a:pt x="12041073" y="817081"/>
                </a:cubicBezTo>
                <a:cubicBezTo>
                  <a:pt x="12041073" y="817081"/>
                  <a:pt x="12041073" y="817081"/>
                  <a:pt x="12155715" y="817081"/>
                </a:cubicBezTo>
                <a:lnTo>
                  <a:pt x="12200316" y="817081"/>
                </a:lnTo>
                <a:lnTo>
                  <a:pt x="12200316" y="1105184"/>
                </a:lnTo>
                <a:lnTo>
                  <a:pt x="12208559" y="1105184"/>
                </a:lnTo>
                <a:lnTo>
                  <a:pt x="12208559" y="1153840"/>
                </a:lnTo>
                <a:lnTo>
                  <a:pt x="12208559" y="1225322"/>
                </a:lnTo>
                <a:lnTo>
                  <a:pt x="12208633" y="1225322"/>
                </a:lnTo>
                <a:lnTo>
                  <a:pt x="12208633" y="1247932"/>
                </a:lnTo>
                <a:lnTo>
                  <a:pt x="12200316" y="1247932"/>
                </a:lnTo>
                <a:lnTo>
                  <a:pt x="12200316" y="5434893"/>
                </a:lnTo>
                <a:lnTo>
                  <a:pt x="8318" y="5434893"/>
                </a:lnTo>
                <a:lnTo>
                  <a:pt x="8318" y="1247932"/>
                </a:lnTo>
                <a:lnTo>
                  <a:pt x="0" y="1247932"/>
                </a:lnTo>
                <a:lnTo>
                  <a:pt x="0" y="1225322"/>
                </a:lnTo>
                <a:lnTo>
                  <a:pt x="0" y="1063433"/>
                </a:lnTo>
                <a:lnTo>
                  <a:pt x="56578" y="1063433"/>
                </a:lnTo>
                <a:cubicBezTo>
                  <a:pt x="82782" y="1063433"/>
                  <a:pt x="112730" y="1063433"/>
                  <a:pt x="146955" y="1063433"/>
                </a:cubicBezTo>
                <a:cubicBezTo>
                  <a:pt x="146955" y="1063433"/>
                  <a:pt x="146955" y="1063433"/>
                  <a:pt x="146955" y="480915"/>
                </a:cubicBezTo>
                <a:cubicBezTo>
                  <a:pt x="146955" y="480915"/>
                  <a:pt x="146955" y="480915"/>
                  <a:pt x="328613" y="480915"/>
                </a:cubicBezTo>
                <a:cubicBezTo>
                  <a:pt x="328613" y="480915"/>
                  <a:pt x="328613" y="480915"/>
                  <a:pt x="328613" y="962816"/>
                </a:cubicBezTo>
                <a:cubicBezTo>
                  <a:pt x="339144" y="933691"/>
                  <a:pt x="368104" y="870143"/>
                  <a:pt x="397064" y="870143"/>
                </a:cubicBezTo>
                <a:cubicBezTo>
                  <a:pt x="439187" y="870143"/>
                  <a:pt x="478678" y="976055"/>
                  <a:pt x="478678" y="976055"/>
                </a:cubicBezTo>
                <a:cubicBezTo>
                  <a:pt x="478678" y="976055"/>
                  <a:pt x="512903" y="870143"/>
                  <a:pt x="552394" y="870143"/>
                </a:cubicBezTo>
                <a:cubicBezTo>
                  <a:pt x="591885" y="870143"/>
                  <a:pt x="634009" y="976055"/>
                  <a:pt x="634009" y="976055"/>
                </a:cubicBezTo>
                <a:cubicBezTo>
                  <a:pt x="634009" y="976055"/>
                  <a:pt x="668234" y="870143"/>
                  <a:pt x="707725" y="870143"/>
                </a:cubicBezTo>
                <a:cubicBezTo>
                  <a:pt x="747216" y="870143"/>
                  <a:pt x="789340" y="976055"/>
                  <a:pt x="789340" y="976055"/>
                </a:cubicBezTo>
                <a:cubicBezTo>
                  <a:pt x="789340" y="976055"/>
                  <a:pt x="789340" y="976055"/>
                  <a:pt x="789340" y="999886"/>
                </a:cubicBezTo>
                <a:cubicBezTo>
                  <a:pt x="789340" y="999886"/>
                  <a:pt x="789340" y="999886"/>
                  <a:pt x="863056" y="999886"/>
                </a:cubicBezTo>
                <a:cubicBezTo>
                  <a:pt x="863056" y="999886"/>
                  <a:pt x="863056" y="999886"/>
                  <a:pt x="863056" y="925747"/>
                </a:cubicBezTo>
                <a:cubicBezTo>
                  <a:pt x="810402" y="915156"/>
                  <a:pt x="770911" y="867495"/>
                  <a:pt x="770911" y="811891"/>
                </a:cubicBezTo>
                <a:cubicBezTo>
                  <a:pt x="770911" y="756287"/>
                  <a:pt x="810402" y="708626"/>
                  <a:pt x="863056" y="698035"/>
                </a:cubicBezTo>
                <a:cubicBezTo>
                  <a:pt x="863056" y="698035"/>
                  <a:pt x="863056" y="698035"/>
                  <a:pt x="863056" y="568293"/>
                </a:cubicBezTo>
                <a:cubicBezTo>
                  <a:pt x="863056" y="568293"/>
                  <a:pt x="863056" y="568293"/>
                  <a:pt x="910445" y="568293"/>
                </a:cubicBezTo>
                <a:cubicBezTo>
                  <a:pt x="910445" y="568293"/>
                  <a:pt x="910445" y="568293"/>
                  <a:pt x="910445" y="698035"/>
                </a:cubicBezTo>
                <a:cubicBezTo>
                  <a:pt x="963099" y="708626"/>
                  <a:pt x="1002590" y="756287"/>
                  <a:pt x="1002590" y="811891"/>
                </a:cubicBezTo>
                <a:cubicBezTo>
                  <a:pt x="1002590" y="870143"/>
                  <a:pt x="963099" y="915156"/>
                  <a:pt x="910445" y="925747"/>
                </a:cubicBezTo>
                <a:cubicBezTo>
                  <a:pt x="910445" y="925747"/>
                  <a:pt x="910445" y="925747"/>
                  <a:pt x="910445" y="999886"/>
                </a:cubicBezTo>
                <a:cubicBezTo>
                  <a:pt x="910445" y="999886"/>
                  <a:pt x="910445" y="999886"/>
                  <a:pt x="973630" y="999886"/>
                </a:cubicBezTo>
                <a:cubicBezTo>
                  <a:pt x="973630" y="999886"/>
                  <a:pt x="973630" y="999886"/>
                  <a:pt x="973630" y="923099"/>
                </a:cubicBezTo>
                <a:cubicBezTo>
                  <a:pt x="973630" y="923099"/>
                  <a:pt x="973630" y="923099"/>
                  <a:pt x="1052612" y="923099"/>
                </a:cubicBezTo>
                <a:cubicBezTo>
                  <a:pt x="1052612" y="923099"/>
                  <a:pt x="1052612" y="923099"/>
                  <a:pt x="1052612" y="822482"/>
                </a:cubicBezTo>
                <a:cubicBezTo>
                  <a:pt x="1052612" y="822482"/>
                  <a:pt x="1052612" y="822482"/>
                  <a:pt x="1223739" y="822482"/>
                </a:cubicBezTo>
                <a:cubicBezTo>
                  <a:pt x="1223739" y="822482"/>
                  <a:pt x="1223739" y="822482"/>
                  <a:pt x="1223739" y="533871"/>
                </a:cubicBezTo>
                <a:cubicBezTo>
                  <a:pt x="1223739" y="533871"/>
                  <a:pt x="1223739" y="533871"/>
                  <a:pt x="1452786" y="533871"/>
                </a:cubicBezTo>
                <a:cubicBezTo>
                  <a:pt x="1452786" y="533871"/>
                  <a:pt x="1452786" y="533871"/>
                  <a:pt x="1452786" y="827778"/>
                </a:cubicBezTo>
                <a:cubicBezTo>
                  <a:pt x="1452786" y="827778"/>
                  <a:pt x="1452786" y="827778"/>
                  <a:pt x="1687099" y="827778"/>
                </a:cubicBezTo>
                <a:cubicBezTo>
                  <a:pt x="1687099" y="827778"/>
                  <a:pt x="1687099" y="827778"/>
                  <a:pt x="1687099" y="645080"/>
                </a:cubicBezTo>
                <a:cubicBezTo>
                  <a:pt x="1687099" y="645080"/>
                  <a:pt x="1687099" y="645080"/>
                  <a:pt x="1795945" y="645080"/>
                </a:cubicBezTo>
                <a:lnTo>
                  <a:pt x="1814336" y="645080"/>
                </a:lnTo>
                <a:lnTo>
                  <a:pt x="1814055" y="568843"/>
                </a:lnTo>
                <a:lnTo>
                  <a:pt x="1896602" y="567286"/>
                </a:lnTo>
                <a:lnTo>
                  <a:pt x="1917630" y="135119"/>
                </a:lnTo>
                <a:lnTo>
                  <a:pt x="2020520" y="135119"/>
                </a:lnTo>
                <a:lnTo>
                  <a:pt x="2040929" y="567805"/>
                </a:lnTo>
                <a:lnTo>
                  <a:pt x="2085058" y="569362"/>
                </a:lnTo>
                <a:lnTo>
                  <a:pt x="2104692" y="247596"/>
                </a:lnTo>
                <a:lnTo>
                  <a:pt x="2211603" y="247596"/>
                </a:lnTo>
                <a:lnTo>
                  <a:pt x="2230423" y="571958"/>
                </a:lnTo>
                <a:lnTo>
                  <a:pt x="2293761" y="575073"/>
                </a:lnTo>
                <a:cubicBezTo>
                  <a:pt x="2293761" y="543923"/>
                  <a:pt x="2293761" y="512255"/>
                  <a:pt x="2293761" y="481105"/>
                </a:cubicBezTo>
                <a:cubicBezTo>
                  <a:pt x="2293761" y="456704"/>
                  <a:pt x="2303625" y="437495"/>
                  <a:pt x="2325430" y="425035"/>
                </a:cubicBezTo>
                <a:cubicBezTo>
                  <a:pt x="2329064" y="422959"/>
                  <a:pt x="2331660" y="420882"/>
                  <a:pt x="2333736" y="417248"/>
                </a:cubicBezTo>
                <a:cubicBezTo>
                  <a:pt x="2338409" y="408422"/>
                  <a:pt x="2365406" y="405307"/>
                  <a:pt x="2370078" y="413614"/>
                </a:cubicBezTo>
                <a:cubicBezTo>
                  <a:pt x="2374751" y="421920"/>
                  <a:pt x="2382019" y="425035"/>
                  <a:pt x="2388249" y="430227"/>
                </a:cubicBezTo>
                <a:cubicBezTo>
                  <a:pt x="2402785" y="441648"/>
                  <a:pt x="2411611" y="456185"/>
                  <a:pt x="2411611" y="474355"/>
                </a:cubicBezTo>
                <a:cubicBezTo>
                  <a:pt x="2411611" y="487335"/>
                  <a:pt x="2416802" y="490969"/>
                  <a:pt x="2428224" y="489411"/>
                </a:cubicBezTo>
                <a:cubicBezTo>
                  <a:pt x="2439646" y="487854"/>
                  <a:pt x="2444318" y="494084"/>
                  <a:pt x="2443799" y="504986"/>
                </a:cubicBezTo>
                <a:cubicBezTo>
                  <a:pt x="2443280" y="513293"/>
                  <a:pt x="2443799" y="521599"/>
                  <a:pt x="2443799" y="530425"/>
                </a:cubicBezTo>
                <a:cubicBezTo>
                  <a:pt x="2443799" y="534059"/>
                  <a:pt x="2443280" y="538213"/>
                  <a:pt x="2448472" y="538732"/>
                </a:cubicBezTo>
                <a:cubicBezTo>
                  <a:pt x="2454182" y="539251"/>
                  <a:pt x="2454182" y="534059"/>
                  <a:pt x="2454182" y="529906"/>
                </a:cubicBezTo>
                <a:cubicBezTo>
                  <a:pt x="2454702" y="516408"/>
                  <a:pt x="2455740" y="502390"/>
                  <a:pt x="2455740" y="488892"/>
                </a:cubicBezTo>
                <a:cubicBezTo>
                  <a:pt x="2456259" y="452551"/>
                  <a:pt x="2456259" y="416209"/>
                  <a:pt x="2455740" y="379868"/>
                </a:cubicBezTo>
                <a:cubicBezTo>
                  <a:pt x="2455740" y="368966"/>
                  <a:pt x="2459374" y="361697"/>
                  <a:pt x="2471834" y="361697"/>
                </a:cubicBezTo>
                <a:cubicBezTo>
                  <a:pt x="2511290" y="361697"/>
                  <a:pt x="2550746" y="361697"/>
                  <a:pt x="2590203" y="361697"/>
                </a:cubicBezTo>
                <a:cubicBezTo>
                  <a:pt x="2600067" y="361697"/>
                  <a:pt x="2604739" y="366889"/>
                  <a:pt x="2604220" y="376753"/>
                </a:cubicBezTo>
                <a:cubicBezTo>
                  <a:pt x="2604220" y="386098"/>
                  <a:pt x="2604739" y="395443"/>
                  <a:pt x="2603701" y="404788"/>
                </a:cubicBezTo>
                <a:cubicBezTo>
                  <a:pt x="2602662" y="415171"/>
                  <a:pt x="2606297" y="420882"/>
                  <a:pt x="2616161" y="425035"/>
                </a:cubicBezTo>
                <a:cubicBezTo>
                  <a:pt x="2637965" y="434899"/>
                  <a:pt x="2648349" y="453070"/>
                  <a:pt x="2648868" y="476951"/>
                </a:cubicBezTo>
                <a:cubicBezTo>
                  <a:pt x="2648868" y="493565"/>
                  <a:pt x="2648868" y="510697"/>
                  <a:pt x="2648868" y="527310"/>
                </a:cubicBezTo>
                <a:cubicBezTo>
                  <a:pt x="2648868" y="542106"/>
                  <a:pt x="2648090" y="548596"/>
                  <a:pt x="2651010" y="551386"/>
                </a:cubicBezTo>
                <a:lnTo>
                  <a:pt x="2661207" y="552175"/>
                </a:lnTo>
                <a:lnTo>
                  <a:pt x="2661207" y="497877"/>
                </a:lnTo>
                <a:cubicBezTo>
                  <a:pt x="2661207" y="443514"/>
                  <a:pt x="2661207" y="371030"/>
                  <a:pt x="2661207" y="274385"/>
                </a:cubicBezTo>
                <a:cubicBezTo>
                  <a:pt x="2661207" y="274385"/>
                  <a:pt x="2661207" y="274385"/>
                  <a:pt x="2916581" y="274385"/>
                </a:cubicBezTo>
                <a:cubicBezTo>
                  <a:pt x="2916581" y="274385"/>
                  <a:pt x="2916581" y="274385"/>
                  <a:pt x="2916581" y="623897"/>
                </a:cubicBezTo>
                <a:cubicBezTo>
                  <a:pt x="2916581" y="623897"/>
                  <a:pt x="2916581" y="623897"/>
                  <a:pt x="3103505" y="623897"/>
                </a:cubicBezTo>
                <a:cubicBezTo>
                  <a:pt x="3103505" y="623897"/>
                  <a:pt x="3103505" y="623897"/>
                  <a:pt x="3103505" y="938986"/>
                </a:cubicBezTo>
                <a:cubicBezTo>
                  <a:pt x="3103505" y="938986"/>
                  <a:pt x="3103505" y="938986"/>
                  <a:pt x="3253570" y="938986"/>
                </a:cubicBezTo>
                <a:cubicBezTo>
                  <a:pt x="3253570" y="938986"/>
                  <a:pt x="3253570" y="938986"/>
                  <a:pt x="3253570" y="833074"/>
                </a:cubicBezTo>
                <a:cubicBezTo>
                  <a:pt x="3253570" y="833074"/>
                  <a:pt x="3253570" y="833074"/>
                  <a:pt x="3458923" y="833074"/>
                </a:cubicBezTo>
                <a:cubicBezTo>
                  <a:pt x="3458923" y="833074"/>
                  <a:pt x="3458923" y="833074"/>
                  <a:pt x="3458923" y="449141"/>
                </a:cubicBezTo>
                <a:cubicBezTo>
                  <a:pt x="3458923" y="449141"/>
                  <a:pt x="3458923" y="449141"/>
                  <a:pt x="3619519" y="449141"/>
                </a:cubicBezTo>
                <a:cubicBezTo>
                  <a:pt x="3619519" y="449141"/>
                  <a:pt x="3619519" y="449141"/>
                  <a:pt x="3619519" y="822482"/>
                </a:cubicBezTo>
                <a:cubicBezTo>
                  <a:pt x="3619519" y="822482"/>
                  <a:pt x="3619519" y="822482"/>
                  <a:pt x="3716929" y="822482"/>
                </a:cubicBezTo>
                <a:cubicBezTo>
                  <a:pt x="3716929" y="822482"/>
                  <a:pt x="3716929" y="822482"/>
                  <a:pt x="3716929" y="533871"/>
                </a:cubicBezTo>
                <a:cubicBezTo>
                  <a:pt x="3716929" y="533871"/>
                  <a:pt x="3716929" y="533871"/>
                  <a:pt x="3948609" y="533871"/>
                </a:cubicBezTo>
                <a:cubicBezTo>
                  <a:pt x="3948609" y="533871"/>
                  <a:pt x="3948609" y="533871"/>
                  <a:pt x="3948609" y="827778"/>
                </a:cubicBezTo>
                <a:cubicBezTo>
                  <a:pt x="3948609" y="827778"/>
                  <a:pt x="3948609" y="827778"/>
                  <a:pt x="3952270" y="827778"/>
                </a:cubicBezTo>
                <a:lnTo>
                  <a:pt x="3956368" y="827778"/>
                </a:lnTo>
                <a:lnTo>
                  <a:pt x="3956368" y="761209"/>
                </a:lnTo>
                <a:lnTo>
                  <a:pt x="3956368" y="714516"/>
                </a:lnTo>
                <a:lnTo>
                  <a:pt x="4000985" y="714516"/>
                </a:lnTo>
                <a:lnTo>
                  <a:pt x="4000985" y="420341"/>
                </a:lnTo>
                <a:lnTo>
                  <a:pt x="4000984" y="420341"/>
                </a:lnTo>
                <a:lnTo>
                  <a:pt x="4000984" y="339659"/>
                </a:lnTo>
                <a:lnTo>
                  <a:pt x="4071715" y="339659"/>
                </a:lnTo>
                <a:lnTo>
                  <a:pt x="4142446" y="339659"/>
                </a:lnTo>
                <a:lnTo>
                  <a:pt x="4142446" y="413478"/>
                </a:lnTo>
                <a:lnTo>
                  <a:pt x="4142446" y="413480"/>
                </a:lnTo>
                <a:lnTo>
                  <a:pt x="4142446" y="713686"/>
                </a:lnTo>
                <a:lnTo>
                  <a:pt x="4182921" y="713686"/>
                </a:lnTo>
                <a:lnTo>
                  <a:pt x="4182921" y="705384"/>
                </a:lnTo>
                <a:cubicBezTo>
                  <a:pt x="4182921" y="687899"/>
                  <a:pt x="4182921" y="667917"/>
                  <a:pt x="4182921" y="645080"/>
                </a:cubicBezTo>
                <a:cubicBezTo>
                  <a:pt x="4182921" y="645080"/>
                  <a:pt x="4182921" y="645080"/>
                  <a:pt x="4214842" y="645080"/>
                </a:cubicBezTo>
                <a:lnTo>
                  <a:pt x="4243942" y="645080"/>
                </a:lnTo>
                <a:lnTo>
                  <a:pt x="4243942" y="339659"/>
                </a:lnTo>
                <a:lnTo>
                  <a:pt x="4243942" y="249509"/>
                </a:lnTo>
                <a:lnTo>
                  <a:pt x="4288534" y="249509"/>
                </a:lnTo>
                <a:lnTo>
                  <a:pt x="4337854" y="249509"/>
                </a:lnTo>
                <a:lnTo>
                  <a:pt x="4337854" y="322718"/>
                </a:lnTo>
                <a:lnTo>
                  <a:pt x="4337854" y="322720"/>
                </a:lnTo>
                <a:lnTo>
                  <a:pt x="4337854" y="380000"/>
                </a:lnTo>
                <a:lnTo>
                  <a:pt x="4654875" y="380000"/>
                </a:lnTo>
                <a:lnTo>
                  <a:pt x="4654875" y="379790"/>
                </a:lnTo>
                <a:lnTo>
                  <a:pt x="4675084" y="379790"/>
                </a:lnTo>
                <a:lnTo>
                  <a:pt x="4675084" y="474896"/>
                </a:lnTo>
                <a:lnTo>
                  <a:pt x="4676745" y="475064"/>
                </a:lnTo>
                <a:cubicBezTo>
                  <a:pt x="4708955" y="481655"/>
                  <a:pt x="4734183" y="507417"/>
                  <a:pt x="4739988" y="539907"/>
                </a:cubicBezTo>
                <a:lnTo>
                  <a:pt x="4740674" y="547701"/>
                </a:lnTo>
                <a:lnTo>
                  <a:pt x="4741248" y="547701"/>
                </a:lnTo>
                <a:lnTo>
                  <a:pt x="4741248" y="554205"/>
                </a:lnTo>
                <a:lnTo>
                  <a:pt x="4741248" y="554208"/>
                </a:lnTo>
                <a:lnTo>
                  <a:pt x="4741248" y="739927"/>
                </a:lnTo>
                <a:lnTo>
                  <a:pt x="4764753" y="740400"/>
                </a:lnTo>
                <a:cubicBezTo>
                  <a:pt x="4764753" y="740400"/>
                  <a:pt x="4764753" y="740400"/>
                  <a:pt x="4764753" y="666262"/>
                </a:cubicBezTo>
                <a:cubicBezTo>
                  <a:pt x="4764753" y="666262"/>
                  <a:pt x="4764753" y="666262"/>
                  <a:pt x="4899024" y="666262"/>
                </a:cubicBezTo>
                <a:cubicBezTo>
                  <a:pt x="4899024" y="666262"/>
                  <a:pt x="4899024" y="666262"/>
                  <a:pt x="4899024" y="735104"/>
                </a:cubicBezTo>
                <a:cubicBezTo>
                  <a:pt x="4899024" y="735104"/>
                  <a:pt x="4899024" y="735104"/>
                  <a:pt x="5028026" y="735104"/>
                </a:cubicBezTo>
                <a:cubicBezTo>
                  <a:pt x="5028026" y="735104"/>
                  <a:pt x="5028026" y="735104"/>
                  <a:pt x="5028026" y="658319"/>
                </a:cubicBezTo>
                <a:cubicBezTo>
                  <a:pt x="5028026" y="658319"/>
                  <a:pt x="5028026" y="658319"/>
                  <a:pt x="5154397" y="660966"/>
                </a:cubicBezTo>
                <a:cubicBezTo>
                  <a:pt x="5154397" y="660966"/>
                  <a:pt x="5154397" y="660966"/>
                  <a:pt x="5154397" y="369707"/>
                </a:cubicBezTo>
                <a:cubicBezTo>
                  <a:pt x="5154397" y="369707"/>
                  <a:pt x="5154397" y="369707"/>
                  <a:pt x="5409771" y="369707"/>
                </a:cubicBezTo>
                <a:cubicBezTo>
                  <a:pt x="5409771" y="369707"/>
                  <a:pt x="5409771" y="369707"/>
                  <a:pt x="5409771" y="623897"/>
                </a:cubicBezTo>
                <a:cubicBezTo>
                  <a:pt x="5409771" y="623897"/>
                  <a:pt x="5409771" y="623897"/>
                  <a:pt x="5599327" y="623897"/>
                </a:cubicBezTo>
                <a:cubicBezTo>
                  <a:pt x="5599327" y="623897"/>
                  <a:pt x="5599327" y="623897"/>
                  <a:pt x="5599327" y="681817"/>
                </a:cubicBezTo>
                <a:lnTo>
                  <a:pt x="5599327" y="692743"/>
                </a:lnTo>
                <a:lnTo>
                  <a:pt x="5628967" y="692743"/>
                </a:lnTo>
                <a:lnTo>
                  <a:pt x="5628967" y="672950"/>
                </a:lnTo>
                <a:lnTo>
                  <a:pt x="5794767" y="672950"/>
                </a:lnTo>
                <a:lnTo>
                  <a:pt x="5794803" y="672943"/>
                </a:lnTo>
                <a:lnTo>
                  <a:pt x="5792189" y="672943"/>
                </a:lnTo>
                <a:lnTo>
                  <a:pt x="5784518" y="672943"/>
                </a:lnTo>
                <a:lnTo>
                  <a:pt x="5628967" y="672943"/>
                </a:lnTo>
                <a:lnTo>
                  <a:pt x="5792189" y="576196"/>
                </a:lnTo>
                <a:lnTo>
                  <a:pt x="5792189" y="668395"/>
                </a:lnTo>
                <a:lnTo>
                  <a:pt x="5947738" y="576196"/>
                </a:lnTo>
                <a:lnTo>
                  <a:pt x="5947738" y="668395"/>
                </a:lnTo>
                <a:lnTo>
                  <a:pt x="6103287" y="576196"/>
                </a:lnTo>
                <a:lnTo>
                  <a:pt x="6103287" y="668395"/>
                </a:lnTo>
                <a:lnTo>
                  <a:pt x="6258836" y="576196"/>
                </a:lnTo>
                <a:lnTo>
                  <a:pt x="6258836" y="672943"/>
                </a:lnTo>
                <a:lnTo>
                  <a:pt x="6154820" y="672943"/>
                </a:lnTo>
                <a:lnTo>
                  <a:pt x="6154820" y="672950"/>
                </a:lnTo>
                <a:lnTo>
                  <a:pt x="6258836" y="672950"/>
                </a:lnTo>
                <a:lnTo>
                  <a:pt x="6258836" y="708560"/>
                </a:lnTo>
                <a:lnTo>
                  <a:pt x="6258836" y="726328"/>
                </a:lnTo>
                <a:lnTo>
                  <a:pt x="6349534" y="726328"/>
                </a:lnTo>
                <a:cubicBezTo>
                  <a:pt x="6354193" y="726328"/>
                  <a:pt x="6354387" y="726134"/>
                  <a:pt x="6354387" y="721669"/>
                </a:cubicBezTo>
                <a:cubicBezTo>
                  <a:pt x="6354387" y="698761"/>
                  <a:pt x="6354387" y="676048"/>
                  <a:pt x="6354387" y="653142"/>
                </a:cubicBezTo>
                <a:cubicBezTo>
                  <a:pt x="6354387" y="651200"/>
                  <a:pt x="6354193" y="649647"/>
                  <a:pt x="6351863" y="648482"/>
                </a:cubicBezTo>
                <a:cubicBezTo>
                  <a:pt x="6348369" y="646735"/>
                  <a:pt x="6348563" y="644018"/>
                  <a:pt x="6352251" y="641882"/>
                </a:cubicBezTo>
                <a:cubicBezTo>
                  <a:pt x="6353999" y="640911"/>
                  <a:pt x="6354581" y="639941"/>
                  <a:pt x="6354581" y="638194"/>
                </a:cubicBezTo>
                <a:cubicBezTo>
                  <a:pt x="6354581" y="622081"/>
                  <a:pt x="6354581" y="605967"/>
                  <a:pt x="6354581" y="589854"/>
                </a:cubicBezTo>
                <a:cubicBezTo>
                  <a:pt x="6354581" y="587719"/>
                  <a:pt x="6353610" y="586554"/>
                  <a:pt x="6351863" y="585584"/>
                </a:cubicBezTo>
                <a:cubicBezTo>
                  <a:pt x="6348757" y="583836"/>
                  <a:pt x="6348757" y="581507"/>
                  <a:pt x="6351863" y="579954"/>
                </a:cubicBezTo>
                <a:cubicBezTo>
                  <a:pt x="6354581" y="578595"/>
                  <a:pt x="6354581" y="576848"/>
                  <a:pt x="6354581" y="574712"/>
                </a:cubicBezTo>
                <a:cubicBezTo>
                  <a:pt x="6354581" y="559182"/>
                  <a:pt x="6354581" y="543651"/>
                  <a:pt x="6354581" y="528121"/>
                </a:cubicBezTo>
                <a:cubicBezTo>
                  <a:pt x="6354581" y="525792"/>
                  <a:pt x="6354387" y="524238"/>
                  <a:pt x="6351669" y="522879"/>
                </a:cubicBezTo>
                <a:cubicBezTo>
                  <a:pt x="6348369" y="521326"/>
                  <a:pt x="6348563" y="518026"/>
                  <a:pt x="6351863" y="516473"/>
                </a:cubicBezTo>
                <a:cubicBezTo>
                  <a:pt x="6354193" y="515308"/>
                  <a:pt x="6354387" y="513755"/>
                  <a:pt x="6354387" y="511814"/>
                </a:cubicBezTo>
                <a:cubicBezTo>
                  <a:pt x="6354387" y="496672"/>
                  <a:pt x="6354387" y="481335"/>
                  <a:pt x="6354387" y="465999"/>
                </a:cubicBezTo>
                <a:cubicBezTo>
                  <a:pt x="6354387" y="463864"/>
                  <a:pt x="6353999" y="462311"/>
                  <a:pt x="6351475" y="460952"/>
                </a:cubicBezTo>
                <a:cubicBezTo>
                  <a:pt x="6348369" y="459399"/>
                  <a:pt x="6348563" y="456293"/>
                  <a:pt x="6351863" y="454545"/>
                </a:cubicBezTo>
                <a:cubicBezTo>
                  <a:pt x="6353999" y="453575"/>
                  <a:pt x="6354387" y="452410"/>
                  <a:pt x="6354387" y="450469"/>
                </a:cubicBezTo>
                <a:cubicBezTo>
                  <a:pt x="6354387" y="434356"/>
                  <a:pt x="6354387" y="418243"/>
                  <a:pt x="6354387" y="402130"/>
                </a:cubicBezTo>
                <a:cubicBezTo>
                  <a:pt x="6354387" y="400189"/>
                  <a:pt x="6353805" y="399218"/>
                  <a:pt x="6351863" y="398054"/>
                </a:cubicBezTo>
                <a:cubicBezTo>
                  <a:pt x="6348369" y="396112"/>
                  <a:pt x="6348369" y="393394"/>
                  <a:pt x="6352057" y="391453"/>
                </a:cubicBezTo>
                <a:cubicBezTo>
                  <a:pt x="6354193" y="390288"/>
                  <a:pt x="6354387" y="388929"/>
                  <a:pt x="6354387" y="387182"/>
                </a:cubicBezTo>
                <a:cubicBezTo>
                  <a:pt x="6354387" y="371652"/>
                  <a:pt x="6354387" y="356121"/>
                  <a:pt x="6354387" y="340591"/>
                </a:cubicBezTo>
                <a:cubicBezTo>
                  <a:pt x="6354387" y="338650"/>
                  <a:pt x="6354193" y="337096"/>
                  <a:pt x="6351863" y="335932"/>
                </a:cubicBezTo>
                <a:cubicBezTo>
                  <a:pt x="6348369" y="334185"/>
                  <a:pt x="6348563" y="331467"/>
                  <a:pt x="6352251" y="329331"/>
                </a:cubicBezTo>
                <a:cubicBezTo>
                  <a:pt x="6353999" y="328361"/>
                  <a:pt x="6354581" y="327390"/>
                  <a:pt x="6354581" y="325643"/>
                </a:cubicBezTo>
                <a:cubicBezTo>
                  <a:pt x="6354581" y="309530"/>
                  <a:pt x="6354581" y="293417"/>
                  <a:pt x="6354581" y="277304"/>
                </a:cubicBezTo>
                <a:cubicBezTo>
                  <a:pt x="6354581" y="275363"/>
                  <a:pt x="6353999" y="273810"/>
                  <a:pt x="6351863" y="273227"/>
                </a:cubicBezTo>
                <a:cubicBezTo>
                  <a:pt x="6349922" y="272645"/>
                  <a:pt x="6349534" y="271286"/>
                  <a:pt x="6349922" y="269539"/>
                </a:cubicBezTo>
                <a:cubicBezTo>
                  <a:pt x="6350310" y="267792"/>
                  <a:pt x="6351863" y="267209"/>
                  <a:pt x="6353610" y="267209"/>
                </a:cubicBezTo>
                <a:cubicBezTo>
                  <a:pt x="6354775" y="267209"/>
                  <a:pt x="6356134" y="267209"/>
                  <a:pt x="6357299" y="267209"/>
                </a:cubicBezTo>
                <a:cubicBezTo>
                  <a:pt x="6380206" y="267209"/>
                  <a:pt x="6403308" y="267209"/>
                  <a:pt x="6426409" y="267209"/>
                </a:cubicBezTo>
                <a:cubicBezTo>
                  <a:pt x="6427768" y="267209"/>
                  <a:pt x="6429321" y="267015"/>
                  <a:pt x="6430680" y="267209"/>
                </a:cubicBezTo>
                <a:cubicBezTo>
                  <a:pt x="6433010" y="267404"/>
                  <a:pt x="6433980" y="268568"/>
                  <a:pt x="6433980" y="270704"/>
                </a:cubicBezTo>
                <a:cubicBezTo>
                  <a:pt x="6433786" y="272839"/>
                  <a:pt x="6432233" y="273033"/>
                  <a:pt x="6430486" y="273033"/>
                </a:cubicBezTo>
                <a:cubicBezTo>
                  <a:pt x="6429515" y="273033"/>
                  <a:pt x="6428739" y="273033"/>
                  <a:pt x="6427962" y="273033"/>
                </a:cubicBezTo>
                <a:cubicBezTo>
                  <a:pt x="6427962" y="273422"/>
                  <a:pt x="6427768" y="273810"/>
                  <a:pt x="6427768" y="274198"/>
                </a:cubicBezTo>
                <a:cubicBezTo>
                  <a:pt x="6427768" y="292641"/>
                  <a:pt x="6427768" y="310889"/>
                  <a:pt x="6427768" y="329137"/>
                </a:cubicBezTo>
                <a:cubicBezTo>
                  <a:pt x="6428933" y="329331"/>
                  <a:pt x="6429904" y="329137"/>
                  <a:pt x="6430874" y="329331"/>
                </a:cubicBezTo>
                <a:cubicBezTo>
                  <a:pt x="6432622" y="329525"/>
                  <a:pt x="6433786" y="330690"/>
                  <a:pt x="6433786" y="332438"/>
                </a:cubicBezTo>
                <a:cubicBezTo>
                  <a:pt x="6433980" y="334379"/>
                  <a:pt x="6433010" y="335737"/>
                  <a:pt x="6430874" y="336126"/>
                </a:cubicBezTo>
                <a:cubicBezTo>
                  <a:pt x="6429710" y="336320"/>
                  <a:pt x="6428739" y="336320"/>
                  <a:pt x="6427768" y="336320"/>
                </a:cubicBezTo>
                <a:cubicBezTo>
                  <a:pt x="6427768" y="354763"/>
                  <a:pt x="6427768" y="373011"/>
                  <a:pt x="6427768" y="391259"/>
                </a:cubicBezTo>
                <a:cubicBezTo>
                  <a:pt x="6428933" y="391259"/>
                  <a:pt x="6429904" y="391259"/>
                  <a:pt x="6430874" y="391453"/>
                </a:cubicBezTo>
                <a:cubicBezTo>
                  <a:pt x="6433010" y="391647"/>
                  <a:pt x="6433786" y="393006"/>
                  <a:pt x="6433786" y="395142"/>
                </a:cubicBezTo>
                <a:cubicBezTo>
                  <a:pt x="6433786" y="396889"/>
                  <a:pt x="6432816" y="398054"/>
                  <a:pt x="6430874" y="398248"/>
                </a:cubicBezTo>
                <a:cubicBezTo>
                  <a:pt x="6429710" y="398248"/>
                  <a:pt x="6428739" y="398248"/>
                  <a:pt x="6427768" y="398248"/>
                </a:cubicBezTo>
                <a:cubicBezTo>
                  <a:pt x="6427768" y="417078"/>
                  <a:pt x="6427768" y="435715"/>
                  <a:pt x="6427768" y="454351"/>
                </a:cubicBezTo>
                <a:cubicBezTo>
                  <a:pt x="6428933" y="454545"/>
                  <a:pt x="6429904" y="454351"/>
                  <a:pt x="6430874" y="454545"/>
                </a:cubicBezTo>
                <a:cubicBezTo>
                  <a:pt x="6432622" y="454740"/>
                  <a:pt x="6433786" y="455904"/>
                  <a:pt x="6433786" y="457652"/>
                </a:cubicBezTo>
                <a:cubicBezTo>
                  <a:pt x="6433980" y="459593"/>
                  <a:pt x="6433010" y="460952"/>
                  <a:pt x="6430874" y="461340"/>
                </a:cubicBezTo>
                <a:cubicBezTo>
                  <a:pt x="6429710" y="461534"/>
                  <a:pt x="6428739" y="461534"/>
                  <a:pt x="6427768" y="461534"/>
                </a:cubicBezTo>
                <a:cubicBezTo>
                  <a:pt x="6427574" y="461534"/>
                  <a:pt x="6427574" y="461534"/>
                  <a:pt x="6427574" y="461534"/>
                </a:cubicBezTo>
                <a:cubicBezTo>
                  <a:pt x="6427574" y="461728"/>
                  <a:pt x="6427574" y="461728"/>
                  <a:pt x="6427574" y="461728"/>
                </a:cubicBezTo>
                <a:lnTo>
                  <a:pt x="6427768" y="461728"/>
                </a:lnTo>
                <a:cubicBezTo>
                  <a:pt x="6427768" y="480171"/>
                  <a:pt x="6427768" y="498419"/>
                  <a:pt x="6427768" y="516667"/>
                </a:cubicBezTo>
                <a:cubicBezTo>
                  <a:pt x="6428933" y="516861"/>
                  <a:pt x="6429904" y="516667"/>
                  <a:pt x="6430874" y="516861"/>
                </a:cubicBezTo>
                <a:cubicBezTo>
                  <a:pt x="6433010" y="517055"/>
                  <a:pt x="6433980" y="518608"/>
                  <a:pt x="6433786" y="520550"/>
                </a:cubicBezTo>
                <a:cubicBezTo>
                  <a:pt x="6433786" y="522297"/>
                  <a:pt x="6432816" y="523462"/>
                  <a:pt x="6430874" y="523656"/>
                </a:cubicBezTo>
                <a:cubicBezTo>
                  <a:pt x="6429710" y="523850"/>
                  <a:pt x="6428739" y="523850"/>
                  <a:pt x="6427768" y="523850"/>
                </a:cubicBezTo>
                <a:cubicBezTo>
                  <a:pt x="6427768" y="542681"/>
                  <a:pt x="6427768" y="561317"/>
                  <a:pt x="6427768" y="579954"/>
                </a:cubicBezTo>
                <a:cubicBezTo>
                  <a:pt x="6429127" y="579954"/>
                  <a:pt x="6430292" y="579954"/>
                  <a:pt x="6431457" y="580148"/>
                </a:cubicBezTo>
                <a:cubicBezTo>
                  <a:pt x="6433010" y="580536"/>
                  <a:pt x="6433786" y="581701"/>
                  <a:pt x="6433786" y="583254"/>
                </a:cubicBezTo>
                <a:cubicBezTo>
                  <a:pt x="6433786" y="585001"/>
                  <a:pt x="6433010" y="585778"/>
                  <a:pt x="6431263" y="585972"/>
                </a:cubicBezTo>
                <a:cubicBezTo>
                  <a:pt x="6430098" y="586166"/>
                  <a:pt x="6428933" y="586749"/>
                  <a:pt x="6427768" y="587137"/>
                </a:cubicBezTo>
                <a:cubicBezTo>
                  <a:pt x="6427768" y="605580"/>
                  <a:pt x="6427768" y="623828"/>
                  <a:pt x="6427768" y="642076"/>
                </a:cubicBezTo>
                <a:cubicBezTo>
                  <a:pt x="6428933" y="642270"/>
                  <a:pt x="6429904" y="642076"/>
                  <a:pt x="6430874" y="642270"/>
                </a:cubicBezTo>
                <a:cubicBezTo>
                  <a:pt x="6433010" y="642465"/>
                  <a:pt x="6433980" y="643823"/>
                  <a:pt x="6433786" y="645959"/>
                </a:cubicBezTo>
                <a:cubicBezTo>
                  <a:pt x="6433786" y="647706"/>
                  <a:pt x="6432816" y="648871"/>
                  <a:pt x="6430874" y="649065"/>
                </a:cubicBezTo>
                <a:cubicBezTo>
                  <a:pt x="6429710" y="649259"/>
                  <a:pt x="6428739" y="649259"/>
                  <a:pt x="6427768" y="649259"/>
                </a:cubicBezTo>
                <a:cubicBezTo>
                  <a:pt x="6427768" y="675272"/>
                  <a:pt x="6427768" y="701479"/>
                  <a:pt x="6427768" y="727687"/>
                </a:cubicBezTo>
                <a:cubicBezTo>
                  <a:pt x="6435339" y="727687"/>
                  <a:pt x="6443105" y="727881"/>
                  <a:pt x="6450870" y="727881"/>
                </a:cubicBezTo>
                <a:cubicBezTo>
                  <a:pt x="6473583" y="727881"/>
                  <a:pt x="6496490" y="727687"/>
                  <a:pt x="6519204" y="727687"/>
                </a:cubicBezTo>
                <a:cubicBezTo>
                  <a:pt x="6519204" y="714680"/>
                  <a:pt x="6519398" y="701479"/>
                  <a:pt x="6519398" y="688473"/>
                </a:cubicBezTo>
                <a:cubicBezTo>
                  <a:pt x="6519398" y="675466"/>
                  <a:pt x="6519398" y="662266"/>
                  <a:pt x="6519398" y="649259"/>
                </a:cubicBezTo>
                <a:cubicBezTo>
                  <a:pt x="6518427" y="649259"/>
                  <a:pt x="6517651" y="649259"/>
                  <a:pt x="6516874" y="649259"/>
                </a:cubicBezTo>
                <a:cubicBezTo>
                  <a:pt x="6514545" y="649259"/>
                  <a:pt x="6513186" y="647900"/>
                  <a:pt x="6513186" y="645570"/>
                </a:cubicBezTo>
                <a:cubicBezTo>
                  <a:pt x="6513186" y="643435"/>
                  <a:pt x="6514545" y="642465"/>
                  <a:pt x="6516680" y="642270"/>
                </a:cubicBezTo>
                <a:cubicBezTo>
                  <a:pt x="6517651" y="642270"/>
                  <a:pt x="6518427" y="642270"/>
                  <a:pt x="6519204" y="642270"/>
                </a:cubicBezTo>
                <a:cubicBezTo>
                  <a:pt x="6519204" y="623440"/>
                  <a:pt x="6519204" y="604803"/>
                  <a:pt x="6519204" y="586166"/>
                </a:cubicBezTo>
                <a:cubicBezTo>
                  <a:pt x="6518815" y="586166"/>
                  <a:pt x="6518427" y="586166"/>
                  <a:pt x="6518039" y="586166"/>
                </a:cubicBezTo>
                <a:cubicBezTo>
                  <a:pt x="6515904" y="586166"/>
                  <a:pt x="6513768" y="585972"/>
                  <a:pt x="6513574" y="583448"/>
                </a:cubicBezTo>
                <a:cubicBezTo>
                  <a:pt x="6513186" y="580342"/>
                  <a:pt x="6515709" y="580148"/>
                  <a:pt x="6518039" y="580148"/>
                </a:cubicBezTo>
                <a:cubicBezTo>
                  <a:pt x="6518427" y="580148"/>
                  <a:pt x="6518815" y="580148"/>
                  <a:pt x="6519204" y="580148"/>
                </a:cubicBezTo>
                <a:cubicBezTo>
                  <a:pt x="6519204" y="561317"/>
                  <a:pt x="6519204" y="542681"/>
                  <a:pt x="6519204" y="524044"/>
                </a:cubicBezTo>
                <a:cubicBezTo>
                  <a:pt x="6518039" y="523850"/>
                  <a:pt x="6517068" y="524044"/>
                  <a:pt x="6516098" y="523850"/>
                </a:cubicBezTo>
                <a:cubicBezTo>
                  <a:pt x="6514156" y="523462"/>
                  <a:pt x="6513186" y="522297"/>
                  <a:pt x="6513186" y="520550"/>
                </a:cubicBezTo>
                <a:cubicBezTo>
                  <a:pt x="6513186" y="518415"/>
                  <a:pt x="6514156" y="517250"/>
                  <a:pt x="6516292" y="516861"/>
                </a:cubicBezTo>
                <a:cubicBezTo>
                  <a:pt x="6517457" y="516667"/>
                  <a:pt x="6518427" y="516667"/>
                  <a:pt x="6519398" y="516667"/>
                </a:cubicBezTo>
                <a:cubicBezTo>
                  <a:pt x="6519398" y="498225"/>
                  <a:pt x="6519398" y="479977"/>
                  <a:pt x="6519398" y="461728"/>
                </a:cubicBezTo>
                <a:cubicBezTo>
                  <a:pt x="6519204" y="461728"/>
                  <a:pt x="6519010" y="461728"/>
                  <a:pt x="6518815" y="461728"/>
                </a:cubicBezTo>
                <a:cubicBezTo>
                  <a:pt x="6515904" y="461534"/>
                  <a:pt x="6513380" y="460369"/>
                  <a:pt x="6513574" y="457263"/>
                </a:cubicBezTo>
                <a:cubicBezTo>
                  <a:pt x="6513768" y="453963"/>
                  <a:pt x="6517068" y="454740"/>
                  <a:pt x="6519398" y="454545"/>
                </a:cubicBezTo>
                <a:cubicBezTo>
                  <a:pt x="6519398" y="435715"/>
                  <a:pt x="6519398" y="417078"/>
                  <a:pt x="6519398" y="398442"/>
                </a:cubicBezTo>
                <a:cubicBezTo>
                  <a:pt x="6517068" y="398442"/>
                  <a:pt x="6514156" y="399024"/>
                  <a:pt x="6513574" y="395724"/>
                </a:cubicBezTo>
                <a:cubicBezTo>
                  <a:pt x="6513186" y="393589"/>
                  <a:pt x="6515321" y="392036"/>
                  <a:pt x="6519592" y="391259"/>
                </a:cubicBezTo>
                <a:cubicBezTo>
                  <a:pt x="6519592" y="372817"/>
                  <a:pt x="6519592" y="354568"/>
                  <a:pt x="6519592" y="336320"/>
                </a:cubicBezTo>
                <a:cubicBezTo>
                  <a:pt x="6519010" y="336320"/>
                  <a:pt x="6518427" y="336320"/>
                  <a:pt x="6517845" y="336320"/>
                </a:cubicBezTo>
                <a:cubicBezTo>
                  <a:pt x="6515515" y="336320"/>
                  <a:pt x="6513574" y="335543"/>
                  <a:pt x="6513574" y="332826"/>
                </a:cubicBezTo>
                <a:cubicBezTo>
                  <a:pt x="6513574" y="330108"/>
                  <a:pt x="6515321" y="329331"/>
                  <a:pt x="6517845" y="329331"/>
                </a:cubicBezTo>
                <a:cubicBezTo>
                  <a:pt x="6518427" y="329331"/>
                  <a:pt x="6519010" y="329331"/>
                  <a:pt x="6519592" y="329331"/>
                </a:cubicBezTo>
                <a:cubicBezTo>
                  <a:pt x="6519592" y="311083"/>
                  <a:pt x="6519592" y="292835"/>
                  <a:pt x="6519592" y="274586"/>
                </a:cubicBezTo>
                <a:cubicBezTo>
                  <a:pt x="6518621" y="273227"/>
                  <a:pt x="6517068" y="273422"/>
                  <a:pt x="6515709" y="273033"/>
                </a:cubicBezTo>
                <a:cubicBezTo>
                  <a:pt x="6514156" y="272645"/>
                  <a:pt x="6513380" y="271480"/>
                  <a:pt x="6513574" y="269927"/>
                </a:cubicBezTo>
                <a:cubicBezTo>
                  <a:pt x="6513768" y="268374"/>
                  <a:pt x="6514933" y="267598"/>
                  <a:pt x="6516486" y="267404"/>
                </a:cubicBezTo>
                <a:cubicBezTo>
                  <a:pt x="6517651" y="267209"/>
                  <a:pt x="6519010" y="267209"/>
                  <a:pt x="6520174" y="267209"/>
                </a:cubicBezTo>
                <a:cubicBezTo>
                  <a:pt x="6544052" y="267209"/>
                  <a:pt x="6567930" y="267209"/>
                  <a:pt x="6591809" y="267209"/>
                </a:cubicBezTo>
                <a:cubicBezTo>
                  <a:pt x="6592779" y="267209"/>
                  <a:pt x="6593556" y="267209"/>
                  <a:pt x="6594332" y="267209"/>
                </a:cubicBezTo>
                <a:cubicBezTo>
                  <a:pt x="6595885" y="267209"/>
                  <a:pt x="6597632" y="267404"/>
                  <a:pt x="6598409" y="269733"/>
                </a:cubicBezTo>
                <a:cubicBezTo>
                  <a:pt x="6598603" y="271286"/>
                  <a:pt x="6598409" y="273033"/>
                  <a:pt x="6596274" y="273227"/>
                </a:cubicBezTo>
                <a:cubicBezTo>
                  <a:pt x="6593750" y="273616"/>
                  <a:pt x="6593556" y="275169"/>
                  <a:pt x="6593556" y="277110"/>
                </a:cubicBezTo>
                <a:cubicBezTo>
                  <a:pt x="6593556" y="293223"/>
                  <a:pt x="6593556" y="309336"/>
                  <a:pt x="6593556" y="325449"/>
                </a:cubicBezTo>
                <a:cubicBezTo>
                  <a:pt x="6593556" y="327390"/>
                  <a:pt x="6594138" y="328361"/>
                  <a:pt x="6596079" y="329525"/>
                </a:cubicBezTo>
                <a:cubicBezTo>
                  <a:pt x="6599574" y="331467"/>
                  <a:pt x="6599574" y="334185"/>
                  <a:pt x="6595885" y="336126"/>
                </a:cubicBezTo>
                <a:cubicBezTo>
                  <a:pt x="6593750" y="337291"/>
                  <a:pt x="6593556" y="338650"/>
                  <a:pt x="6593556" y="340397"/>
                </a:cubicBezTo>
                <a:cubicBezTo>
                  <a:pt x="6593556" y="355927"/>
                  <a:pt x="6593556" y="371458"/>
                  <a:pt x="6593556" y="386988"/>
                </a:cubicBezTo>
                <a:cubicBezTo>
                  <a:pt x="6593556" y="388929"/>
                  <a:pt x="6593750" y="390482"/>
                  <a:pt x="6596079" y="391647"/>
                </a:cubicBezTo>
                <a:cubicBezTo>
                  <a:pt x="6599768" y="393589"/>
                  <a:pt x="6599574" y="396501"/>
                  <a:pt x="6595691" y="398442"/>
                </a:cubicBezTo>
                <a:cubicBezTo>
                  <a:pt x="6593750" y="399412"/>
                  <a:pt x="6593556" y="400771"/>
                  <a:pt x="6593556" y="402324"/>
                </a:cubicBezTo>
                <a:cubicBezTo>
                  <a:pt x="6593556" y="407954"/>
                  <a:pt x="6593556" y="413390"/>
                  <a:pt x="6593556" y="419020"/>
                </a:cubicBezTo>
                <a:cubicBezTo>
                  <a:pt x="6593556" y="429309"/>
                  <a:pt x="6593556" y="439403"/>
                  <a:pt x="6593556" y="449498"/>
                </a:cubicBezTo>
                <a:cubicBezTo>
                  <a:pt x="6593556" y="451828"/>
                  <a:pt x="6593167" y="453963"/>
                  <a:pt x="6596662" y="454934"/>
                </a:cubicBezTo>
                <a:cubicBezTo>
                  <a:pt x="6599186" y="455516"/>
                  <a:pt x="6599380" y="459981"/>
                  <a:pt x="6596662" y="460952"/>
                </a:cubicBezTo>
                <a:cubicBezTo>
                  <a:pt x="6592779" y="462505"/>
                  <a:pt x="6593362" y="465029"/>
                  <a:pt x="6593362" y="467746"/>
                </a:cubicBezTo>
                <a:cubicBezTo>
                  <a:pt x="6593362" y="482112"/>
                  <a:pt x="6593362" y="496283"/>
                  <a:pt x="6593362" y="510649"/>
                </a:cubicBezTo>
                <a:cubicBezTo>
                  <a:pt x="6593362" y="513367"/>
                  <a:pt x="6592973" y="515891"/>
                  <a:pt x="6596662" y="517444"/>
                </a:cubicBezTo>
                <a:cubicBezTo>
                  <a:pt x="6599380" y="518415"/>
                  <a:pt x="6599186" y="522685"/>
                  <a:pt x="6596468" y="523462"/>
                </a:cubicBezTo>
                <a:cubicBezTo>
                  <a:pt x="6593362" y="524238"/>
                  <a:pt x="6593362" y="525986"/>
                  <a:pt x="6593362" y="528315"/>
                </a:cubicBezTo>
                <a:cubicBezTo>
                  <a:pt x="6593362" y="539381"/>
                  <a:pt x="6593362" y="550640"/>
                  <a:pt x="6593362" y="561706"/>
                </a:cubicBezTo>
                <a:cubicBezTo>
                  <a:pt x="6593362" y="566365"/>
                  <a:pt x="6593362" y="570830"/>
                  <a:pt x="6593362" y="575489"/>
                </a:cubicBezTo>
                <a:cubicBezTo>
                  <a:pt x="6593362" y="577430"/>
                  <a:pt x="6593362" y="578983"/>
                  <a:pt x="6596079" y="579954"/>
                </a:cubicBezTo>
                <a:cubicBezTo>
                  <a:pt x="6598991" y="581119"/>
                  <a:pt x="6599186" y="584613"/>
                  <a:pt x="6596274" y="585584"/>
                </a:cubicBezTo>
                <a:cubicBezTo>
                  <a:pt x="6593167" y="586360"/>
                  <a:pt x="6593167" y="588107"/>
                  <a:pt x="6593167" y="590437"/>
                </a:cubicBezTo>
                <a:cubicBezTo>
                  <a:pt x="6593167" y="600920"/>
                  <a:pt x="6593167" y="611209"/>
                  <a:pt x="6593167" y="621498"/>
                </a:cubicBezTo>
                <a:cubicBezTo>
                  <a:pt x="6593167" y="626934"/>
                  <a:pt x="6593167" y="632175"/>
                  <a:pt x="6593167" y="637611"/>
                </a:cubicBezTo>
                <a:cubicBezTo>
                  <a:pt x="6593167" y="639747"/>
                  <a:pt x="6593556" y="641105"/>
                  <a:pt x="6595885" y="642270"/>
                </a:cubicBezTo>
                <a:cubicBezTo>
                  <a:pt x="6598991" y="644018"/>
                  <a:pt x="6599186" y="647124"/>
                  <a:pt x="6595885" y="648676"/>
                </a:cubicBezTo>
                <a:cubicBezTo>
                  <a:pt x="6593167" y="650036"/>
                  <a:pt x="6593167" y="651783"/>
                  <a:pt x="6593167" y="653918"/>
                </a:cubicBezTo>
                <a:cubicBezTo>
                  <a:pt x="6593167" y="676631"/>
                  <a:pt x="6593167" y="699150"/>
                  <a:pt x="6593167" y="721863"/>
                </a:cubicBezTo>
                <a:cubicBezTo>
                  <a:pt x="6593167" y="726522"/>
                  <a:pt x="6593362" y="726716"/>
                  <a:pt x="6598021" y="726716"/>
                </a:cubicBezTo>
                <a:cubicBezTo>
                  <a:pt x="6631412" y="726716"/>
                  <a:pt x="6664996" y="726716"/>
                  <a:pt x="6698387" y="726716"/>
                </a:cubicBezTo>
                <a:cubicBezTo>
                  <a:pt x="6703434" y="726716"/>
                  <a:pt x="6703434" y="726522"/>
                  <a:pt x="6703434" y="720892"/>
                </a:cubicBezTo>
                <a:cubicBezTo>
                  <a:pt x="6703434" y="682649"/>
                  <a:pt x="6703434" y="644600"/>
                  <a:pt x="6703434" y="606356"/>
                </a:cubicBezTo>
                <a:cubicBezTo>
                  <a:pt x="6703434" y="583836"/>
                  <a:pt x="6703434" y="561511"/>
                  <a:pt x="6703434" y="538992"/>
                </a:cubicBezTo>
                <a:cubicBezTo>
                  <a:pt x="6703434" y="536663"/>
                  <a:pt x="6702658" y="534139"/>
                  <a:pt x="6704405" y="532004"/>
                </a:cubicBezTo>
                <a:cubicBezTo>
                  <a:pt x="6704599" y="534721"/>
                  <a:pt x="6704599" y="537633"/>
                  <a:pt x="6704599" y="540351"/>
                </a:cubicBezTo>
                <a:cubicBezTo>
                  <a:pt x="6704599" y="599949"/>
                  <a:pt x="6704599" y="659548"/>
                  <a:pt x="6704599" y="719145"/>
                </a:cubicBezTo>
                <a:cubicBezTo>
                  <a:pt x="6704599" y="721863"/>
                  <a:pt x="6704405" y="724775"/>
                  <a:pt x="6704405" y="727493"/>
                </a:cubicBezTo>
                <a:cubicBezTo>
                  <a:pt x="6704599" y="727493"/>
                  <a:pt x="6704987" y="727493"/>
                  <a:pt x="6705181" y="727493"/>
                </a:cubicBezTo>
                <a:cubicBezTo>
                  <a:pt x="6705181" y="727493"/>
                  <a:pt x="6704987" y="727299"/>
                  <a:pt x="6704987" y="727299"/>
                </a:cubicBezTo>
                <a:cubicBezTo>
                  <a:pt x="6704987" y="663430"/>
                  <a:pt x="6704987" y="599367"/>
                  <a:pt x="6704987" y="535498"/>
                </a:cubicBezTo>
                <a:cubicBezTo>
                  <a:pt x="6704987" y="534333"/>
                  <a:pt x="6704793" y="533169"/>
                  <a:pt x="6705375" y="532004"/>
                </a:cubicBezTo>
                <a:cubicBezTo>
                  <a:pt x="6708482" y="504049"/>
                  <a:pt x="6734301" y="488518"/>
                  <a:pt x="6753132" y="490460"/>
                </a:cubicBezTo>
                <a:cubicBezTo>
                  <a:pt x="6777592" y="488907"/>
                  <a:pt x="6800111" y="511814"/>
                  <a:pt x="6799917" y="535304"/>
                </a:cubicBezTo>
                <a:cubicBezTo>
                  <a:pt x="6799723" y="583836"/>
                  <a:pt x="6799917" y="632564"/>
                  <a:pt x="6799917" y="681290"/>
                </a:cubicBezTo>
                <a:cubicBezTo>
                  <a:pt x="6799917" y="726522"/>
                  <a:pt x="6799917" y="771949"/>
                  <a:pt x="6799917" y="817181"/>
                </a:cubicBezTo>
                <a:cubicBezTo>
                  <a:pt x="6799917" y="819511"/>
                  <a:pt x="6798558" y="822423"/>
                  <a:pt x="6801858" y="823976"/>
                </a:cubicBezTo>
                <a:cubicBezTo>
                  <a:pt x="6804964" y="815046"/>
                  <a:pt x="6809429" y="806892"/>
                  <a:pt x="6814283" y="798933"/>
                </a:cubicBezTo>
                <a:cubicBezTo>
                  <a:pt x="6816612" y="795244"/>
                  <a:pt x="6817389" y="791750"/>
                  <a:pt x="6817389" y="787673"/>
                </a:cubicBezTo>
                <a:cubicBezTo>
                  <a:pt x="6817389" y="720698"/>
                  <a:pt x="6817389" y="653724"/>
                  <a:pt x="6817389" y="586749"/>
                </a:cubicBezTo>
                <a:cubicBezTo>
                  <a:pt x="6817389" y="570247"/>
                  <a:pt x="6817777" y="553746"/>
                  <a:pt x="6817389" y="537245"/>
                </a:cubicBezTo>
                <a:cubicBezTo>
                  <a:pt x="6816806" y="517055"/>
                  <a:pt x="6831366" y="495313"/>
                  <a:pt x="6856991" y="490460"/>
                </a:cubicBezTo>
                <a:cubicBezTo>
                  <a:pt x="6859709" y="489877"/>
                  <a:pt x="6862621" y="489877"/>
                  <a:pt x="6865339" y="490265"/>
                </a:cubicBezTo>
                <a:cubicBezTo>
                  <a:pt x="6890770" y="489101"/>
                  <a:pt x="6912125" y="512202"/>
                  <a:pt x="6912125" y="535110"/>
                </a:cubicBezTo>
                <a:cubicBezTo>
                  <a:pt x="6911930" y="594708"/>
                  <a:pt x="6912125" y="654306"/>
                  <a:pt x="6912125" y="713904"/>
                </a:cubicBezTo>
                <a:cubicBezTo>
                  <a:pt x="6912125" y="715845"/>
                  <a:pt x="6912125" y="717592"/>
                  <a:pt x="6912125" y="719339"/>
                </a:cubicBezTo>
                <a:cubicBezTo>
                  <a:pt x="6912125" y="721475"/>
                  <a:pt x="6913872" y="721669"/>
                  <a:pt x="6915425" y="721669"/>
                </a:cubicBezTo>
                <a:cubicBezTo>
                  <a:pt x="6936780" y="715068"/>
                  <a:pt x="6958910" y="713321"/>
                  <a:pt x="6980847" y="716039"/>
                </a:cubicBezTo>
                <a:cubicBezTo>
                  <a:pt x="7045687" y="724193"/>
                  <a:pt x="7092666" y="757971"/>
                  <a:pt x="7121398" y="816793"/>
                </a:cubicBezTo>
                <a:cubicBezTo>
                  <a:pt x="7125086" y="824558"/>
                  <a:pt x="7128386" y="832517"/>
                  <a:pt x="7130134" y="840865"/>
                </a:cubicBezTo>
                <a:cubicBezTo>
                  <a:pt x="7131298" y="841447"/>
                  <a:pt x="7132269" y="842030"/>
                  <a:pt x="7133434" y="842224"/>
                </a:cubicBezTo>
                <a:cubicBezTo>
                  <a:pt x="7140423" y="843777"/>
                  <a:pt x="7143140" y="846883"/>
                  <a:pt x="7143140" y="854066"/>
                </a:cubicBezTo>
                <a:lnTo>
                  <a:pt x="7143162" y="858635"/>
                </a:lnTo>
                <a:lnTo>
                  <a:pt x="7363499" y="801441"/>
                </a:lnTo>
                <a:cubicBezTo>
                  <a:pt x="7365074" y="800811"/>
                  <a:pt x="7366334" y="800181"/>
                  <a:pt x="7367909" y="799551"/>
                </a:cubicBezTo>
                <a:cubicBezTo>
                  <a:pt x="7367909" y="797346"/>
                  <a:pt x="7367909" y="795141"/>
                  <a:pt x="7367909" y="792936"/>
                </a:cubicBezTo>
                <a:cubicBezTo>
                  <a:pt x="7368224" y="788211"/>
                  <a:pt x="7367594" y="785061"/>
                  <a:pt x="7362239" y="782541"/>
                </a:cubicBezTo>
                <a:cubicBezTo>
                  <a:pt x="7355625" y="779392"/>
                  <a:pt x="7355625" y="775296"/>
                  <a:pt x="7360349" y="769312"/>
                </a:cubicBezTo>
                <a:cubicBezTo>
                  <a:pt x="7362239" y="767107"/>
                  <a:pt x="7364129" y="766792"/>
                  <a:pt x="7365389" y="769627"/>
                </a:cubicBezTo>
                <a:cubicBezTo>
                  <a:pt x="7366334" y="772462"/>
                  <a:pt x="7366649" y="772777"/>
                  <a:pt x="7368854" y="770257"/>
                </a:cubicBezTo>
                <a:cubicBezTo>
                  <a:pt x="7372319" y="766162"/>
                  <a:pt x="7372634" y="766477"/>
                  <a:pt x="7374839" y="772777"/>
                </a:cubicBezTo>
                <a:cubicBezTo>
                  <a:pt x="7377044" y="772462"/>
                  <a:pt x="7376729" y="769942"/>
                  <a:pt x="7378304" y="768682"/>
                </a:cubicBezTo>
                <a:cubicBezTo>
                  <a:pt x="7379564" y="768052"/>
                  <a:pt x="7381139" y="767107"/>
                  <a:pt x="7381769" y="768367"/>
                </a:cubicBezTo>
                <a:cubicBezTo>
                  <a:pt x="7383659" y="772462"/>
                  <a:pt x="7384289" y="771517"/>
                  <a:pt x="7387439" y="768682"/>
                </a:cubicBezTo>
                <a:cubicBezTo>
                  <a:pt x="7391534" y="764902"/>
                  <a:pt x="7391219" y="770257"/>
                  <a:pt x="7392164" y="772462"/>
                </a:cubicBezTo>
                <a:cubicBezTo>
                  <a:pt x="7395314" y="772147"/>
                  <a:pt x="7396259" y="763327"/>
                  <a:pt x="7401299" y="770257"/>
                </a:cubicBezTo>
                <a:cubicBezTo>
                  <a:pt x="7402244" y="771832"/>
                  <a:pt x="7402874" y="769627"/>
                  <a:pt x="7403819" y="768997"/>
                </a:cubicBezTo>
                <a:cubicBezTo>
                  <a:pt x="7408858" y="764587"/>
                  <a:pt x="7408544" y="769312"/>
                  <a:pt x="7409488" y="772462"/>
                </a:cubicBezTo>
                <a:cubicBezTo>
                  <a:pt x="7412008" y="771517"/>
                  <a:pt x="7412638" y="767737"/>
                  <a:pt x="7416103" y="767737"/>
                </a:cubicBezTo>
                <a:cubicBezTo>
                  <a:pt x="7416733" y="768367"/>
                  <a:pt x="7417678" y="768997"/>
                  <a:pt x="7417993" y="769627"/>
                </a:cubicBezTo>
                <a:cubicBezTo>
                  <a:pt x="7423978" y="780336"/>
                  <a:pt x="7422403" y="778762"/>
                  <a:pt x="7413268" y="784116"/>
                </a:cubicBezTo>
                <a:cubicBezTo>
                  <a:pt x="7410434" y="785691"/>
                  <a:pt x="7411694" y="786636"/>
                  <a:pt x="7413268" y="788211"/>
                </a:cubicBezTo>
                <a:cubicBezTo>
                  <a:pt x="7442563" y="780966"/>
                  <a:pt x="7471857" y="773406"/>
                  <a:pt x="7501152" y="765847"/>
                </a:cubicBezTo>
                <a:cubicBezTo>
                  <a:pt x="7550291" y="753247"/>
                  <a:pt x="7599745" y="740332"/>
                  <a:pt x="7648884" y="727417"/>
                </a:cubicBezTo>
                <a:cubicBezTo>
                  <a:pt x="7653609" y="726157"/>
                  <a:pt x="7657703" y="726157"/>
                  <a:pt x="7662113" y="727417"/>
                </a:cubicBezTo>
                <a:cubicBezTo>
                  <a:pt x="7670303" y="729307"/>
                  <a:pt x="7678493" y="732457"/>
                  <a:pt x="7687313" y="733402"/>
                </a:cubicBezTo>
                <a:cubicBezTo>
                  <a:pt x="7687313" y="667255"/>
                  <a:pt x="7687313" y="601421"/>
                  <a:pt x="7687313" y="535272"/>
                </a:cubicBezTo>
                <a:cubicBezTo>
                  <a:pt x="7687313" y="494323"/>
                  <a:pt x="7687313" y="453059"/>
                  <a:pt x="7687313" y="411795"/>
                </a:cubicBezTo>
                <a:cubicBezTo>
                  <a:pt x="7687313" y="402660"/>
                  <a:pt x="7687313" y="402660"/>
                  <a:pt x="7696133" y="402660"/>
                </a:cubicBezTo>
                <a:cubicBezTo>
                  <a:pt x="7700858" y="402660"/>
                  <a:pt x="7705898" y="402975"/>
                  <a:pt x="7710622" y="402975"/>
                </a:cubicBezTo>
                <a:cubicBezTo>
                  <a:pt x="7715977" y="402975"/>
                  <a:pt x="7721647" y="402660"/>
                  <a:pt x="7727002" y="402660"/>
                </a:cubicBezTo>
                <a:cubicBezTo>
                  <a:pt x="7730467" y="402660"/>
                  <a:pt x="7732042" y="404550"/>
                  <a:pt x="7732042" y="408015"/>
                </a:cubicBezTo>
                <a:cubicBezTo>
                  <a:pt x="7732042" y="409275"/>
                  <a:pt x="7732042" y="410535"/>
                  <a:pt x="7732042" y="411795"/>
                </a:cubicBezTo>
                <a:cubicBezTo>
                  <a:pt x="7732042" y="522673"/>
                  <a:pt x="7732042" y="633865"/>
                  <a:pt x="7732042" y="745057"/>
                </a:cubicBezTo>
                <a:cubicBezTo>
                  <a:pt x="7744012" y="749467"/>
                  <a:pt x="7756926" y="751987"/>
                  <a:pt x="7769211" y="755137"/>
                </a:cubicBezTo>
                <a:cubicBezTo>
                  <a:pt x="7773936" y="756397"/>
                  <a:pt x="7778346" y="760177"/>
                  <a:pt x="7783701" y="758602"/>
                </a:cubicBezTo>
                <a:cubicBezTo>
                  <a:pt x="7783701" y="644260"/>
                  <a:pt x="7783701" y="529917"/>
                  <a:pt x="7783701" y="415575"/>
                </a:cubicBezTo>
                <a:cubicBezTo>
                  <a:pt x="7783701" y="401085"/>
                  <a:pt x="7782126" y="402660"/>
                  <a:pt x="7796616" y="402660"/>
                </a:cubicBezTo>
                <a:cubicBezTo>
                  <a:pt x="7800396" y="402660"/>
                  <a:pt x="7803860" y="402975"/>
                  <a:pt x="7807325" y="402975"/>
                </a:cubicBezTo>
                <a:cubicBezTo>
                  <a:pt x="7812365" y="402975"/>
                  <a:pt x="7817720" y="402975"/>
                  <a:pt x="7822760" y="402660"/>
                </a:cubicBezTo>
                <a:cubicBezTo>
                  <a:pt x="7827485" y="402345"/>
                  <a:pt x="7829060" y="404550"/>
                  <a:pt x="7828745" y="408960"/>
                </a:cubicBezTo>
                <a:cubicBezTo>
                  <a:pt x="7828745" y="411795"/>
                  <a:pt x="7828745" y="414315"/>
                  <a:pt x="7828745" y="416835"/>
                </a:cubicBezTo>
                <a:cubicBezTo>
                  <a:pt x="7828745" y="534642"/>
                  <a:pt x="7828745" y="652765"/>
                  <a:pt x="7828745" y="770572"/>
                </a:cubicBezTo>
                <a:cubicBezTo>
                  <a:pt x="7841660" y="774036"/>
                  <a:pt x="7854260" y="777186"/>
                  <a:pt x="7867174" y="780652"/>
                </a:cubicBezTo>
                <a:cubicBezTo>
                  <a:pt x="7869064" y="780022"/>
                  <a:pt x="7870954" y="779706"/>
                  <a:pt x="7870954" y="777186"/>
                </a:cubicBezTo>
                <a:cubicBezTo>
                  <a:pt x="7870954" y="774036"/>
                  <a:pt x="7870954" y="771202"/>
                  <a:pt x="7870954" y="768367"/>
                </a:cubicBezTo>
                <a:cubicBezTo>
                  <a:pt x="7870954" y="696548"/>
                  <a:pt x="7870954" y="625046"/>
                  <a:pt x="7870954" y="553542"/>
                </a:cubicBezTo>
                <a:cubicBezTo>
                  <a:pt x="7870954" y="549762"/>
                  <a:pt x="7871269" y="545667"/>
                  <a:pt x="7871269" y="541887"/>
                </a:cubicBezTo>
                <a:cubicBezTo>
                  <a:pt x="7870954" y="534327"/>
                  <a:pt x="7870639" y="526452"/>
                  <a:pt x="7870639" y="518892"/>
                </a:cubicBezTo>
                <a:cubicBezTo>
                  <a:pt x="7870639" y="511018"/>
                  <a:pt x="7870954" y="511018"/>
                  <a:pt x="7878514" y="511018"/>
                </a:cubicBezTo>
                <a:cubicBezTo>
                  <a:pt x="7895524" y="511018"/>
                  <a:pt x="7912533" y="511018"/>
                  <a:pt x="7929543" y="511018"/>
                </a:cubicBezTo>
                <a:cubicBezTo>
                  <a:pt x="7942458" y="511018"/>
                  <a:pt x="7955058" y="511018"/>
                  <a:pt x="7967972" y="511018"/>
                </a:cubicBezTo>
                <a:cubicBezTo>
                  <a:pt x="7970807" y="511018"/>
                  <a:pt x="7974272" y="511963"/>
                  <a:pt x="7977107" y="509758"/>
                </a:cubicBezTo>
                <a:cubicBezTo>
                  <a:pt x="7976792" y="500308"/>
                  <a:pt x="7976792" y="490543"/>
                  <a:pt x="7976792" y="481093"/>
                </a:cubicBezTo>
                <a:cubicBezTo>
                  <a:pt x="7976792" y="479203"/>
                  <a:pt x="7976477" y="476683"/>
                  <a:pt x="7979627" y="476368"/>
                </a:cubicBezTo>
                <a:cubicBezTo>
                  <a:pt x="7983722" y="476054"/>
                  <a:pt x="7983407" y="478888"/>
                  <a:pt x="7983407" y="481409"/>
                </a:cubicBezTo>
                <a:cubicBezTo>
                  <a:pt x="7983722" y="491173"/>
                  <a:pt x="7983722" y="501253"/>
                  <a:pt x="7983722" y="511018"/>
                </a:cubicBezTo>
                <a:cubicBezTo>
                  <a:pt x="7986242" y="511018"/>
                  <a:pt x="7988447" y="511018"/>
                  <a:pt x="7990967" y="511018"/>
                </a:cubicBezTo>
                <a:cubicBezTo>
                  <a:pt x="7990967" y="502828"/>
                  <a:pt x="7991282" y="494323"/>
                  <a:pt x="7991282" y="486133"/>
                </a:cubicBezTo>
                <a:cubicBezTo>
                  <a:pt x="7991282" y="484243"/>
                  <a:pt x="7991282" y="482353"/>
                  <a:pt x="7991282" y="480463"/>
                </a:cubicBezTo>
                <a:cubicBezTo>
                  <a:pt x="7991282" y="477944"/>
                  <a:pt x="7992227" y="476054"/>
                  <a:pt x="7995062" y="476054"/>
                </a:cubicBezTo>
                <a:cubicBezTo>
                  <a:pt x="7998212" y="475739"/>
                  <a:pt x="7998842" y="477629"/>
                  <a:pt x="7998842" y="480149"/>
                </a:cubicBezTo>
                <a:cubicBezTo>
                  <a:pt x="7998842" y="488023"/>
                  <a:pt x="7998842" y="496213"/>
                  <a:pt x="7998842" y="504088"/>
                </a:cubicBezTo>
                <a:cubicBezTo>
                  <a:pt x="7998842" y="506293"/>
                  <a:pt x="7999157" y="508498"/>
                  <a:pt x="7999157" y="510703"/>
                </a:cubicBezTo>
                <a:cubicBezTo>
                  <a:pt x="8001676" y="510703"/>
                  <a:pt x="8003881" y="510703"/>
                  <a:pt x="8006401" y="510703"/>
                </a:cubicBezTo>
                <a:cubicBezTo>
                  <a:pt x="8006401" y="502513"/>
                  <a:pt x="8006716" y="494008"/>
                  <a:pt x="8006716" y="485818"/>
                </a:cubicBezTo>
                <a:cubicBezTo>
                  <a:pt x="8006716" y="483929"/>
                  <a:pt x="8006716" y="482039"/>
                  <a:pt x="8006716" y="480149"/>
                </a:cubicBezTo>
                <a:cubicBezTo>
                  <a:pt x="8006716" y="477313"/>
                  <a:pt x="8007661" y="475739"/>
                  <a:pt x="8010497" y="475739"/>
                </a:cubicBezTo>
                <a:cubicBezTo>
                  <a:pt x="8013646" y="475424"/>
                  <a:pt x="8014276" y="477313"/>
                  <a:pt x="8014276" y="479833"/>
                </a:cubicBezTo>
                <a:cubicBezTo>
                  <a:pt x="8014276" y="487709"/>
                  <a:pt x="8014276" y="495898"/>
                  <a:pt x="8014276" y="503773"/>
                </a:cubicBezTo>
                <a:cubicBezTo>
                  <a:pt x="8014276" y="505978"/>
                  <a:pt x="8014591" y="508183"/>
                  <a:pt x="8014591" y="510388"/>
                </a:cubicBezTo>
                <a:cubicBezTo>
                  <a:pt x="8044515" y="510388"/>
                  <a:pt x="8074755" y="510388"/>
                  <a:pt x="8104995" y="510388"/>
                </a:cubicBezTo>
                <a:cubicBezTo>
                  <a:pt x="8104679" y="504718"/>
                  <a:pt x="8107514" y="503143"/>
                  <a:pt x="8113184" y="503143"/>
                </a:cubicBezTo>
                <a:cubicBezTo>
                  <a:pt x="8138384" y="503458"/>
                  <a:pt x="8163898" y="503773"/>
                  <a:pt x="8189098" y="503143"/>
                </a:cubicBezTo>
                <a:cubicBezTo>
                  <a:pt x="8195398" y="502828"/>
                  <a:pt x="8198548" y="505033"/>
                  <a:pt x="8199807" y="510703"/>
                </a:cubicBezTo>
                <a:cubicBezTo>
                  <a:pt x="8213982" y="510703"/>
                  <a:pt x="8213982" y="510703"/>
                  <a:pt x="8213037" y="525192"/>
                </a:cubicBezTo>
                <a:cubicBezTo>
                  <a:pt x="8213037" y="530862"/>
                  <a:pt x="8213037" y="536532"/>
                  <a:pt x="8212722" y="542202"/>
                </a:cubicBezTo>
                <a:cubicBezTo>
                  <a:pt x="8212722" y="545982"/>
                  <a:pt x="8213037" y="549447"/>
                  <a:pt x="8213037" y="552912"/>
                </a:cubicBezTo>
                <a:lnTo>
                  <a:pt x="8213037" y="899839"/>
                </a:lnTo>
                <a:lnTo>
                  <a:pt x="8222585" y="899839"/>
                </a:lnTo>
                <a:lnTo>
                  <a:pt x="8222588" y="899188"/>
                </a:lnTo>
                <a:lnTo>
                  <a:pt x="8361723" y="819757"/>
                </a:lnTo>
                <a:lnTo>
                  <a:pt x="8400660" y="891401"/>
                </a:lnTo>
                <a:lnTo>
                  <a:pt x="8528374" y="819237"/>
                </a:lnTo>
                <a:lnTo>
                  <a:pt x="8564716" y="886728"/>
                </a:lnTo>
                <a:cubicBezTo>
                  <a:pt x="8564716" y="832735"/>
                  <a:pt x="8565754" y="778742"/>
                  <a:pt x="8566273" y="724750"/>
                </a:cubicBezTo>
                <a:cubicBezTo>
                  <a:pt x="8566273" y="702426"/>
                  <a:pt x="8567831" y="700868"/>
                  <a:pt x="8590674" y="700868"/>
                </a:cubicBezTo>
                <a:cubicBezTo>
                  <a:pt x="8620266" y="700868"/>
                  <a:pt x="8617151" y="704503"/>
                  <a:pt x="8617151" y="674910"/>
                </a:cubicBezTo>
                <a:cubicBezTo>
                  <a:pt x="8617151" y="658297"/>
                  <a:pt x="8617151" y="641165"/>
                  <a:pt x="8617151" y="624552"/>
                </a:cubicBezTo>
                <a:cubicBezTo>
                  <a:pt x="8617670" y="600671"/>
                  <a:pt x="8628053" y="582500"/>
                  <a:pt x="8649858" y="572636"/>
                </a:cubicBezTo>
                <a:cubicBezTo>
                  <a:pt x="8659722" y="568483"/>
                  <a:pt x="8663356" y="562771"/>
                  <a:pt x="8662318" y="552388"/>
                </a:cubicBezTo>
                <a:cubicBezTo>
                  <a:pt x="8661280" y="543043"/>
                  <a:pt x="8661799" y="533698"/>
                  <a:pt x="8661799" y="524353"/>
                </a:cubicBezTo>
                <a:cubicBezTo>
                  <a:pt x="8661280" y="514490"/>
                  <a:pt x="8665952" y="509298"/>
                  <a:pt x="8675816" y="509298"/>
                </a:cubicBezTo>
                <a:cubicBezTo>
                  <a:pt x="8715273" y="509298"/>
                  <a:pt x="8754729" y="509298"/>
                  <a:pt x="8794185" y="509298"/>
                </a:cubicBezTo>
                <a:cubicBezTo>
                  <a:pt x="8806645" y="509298"/>
                  <a:pt x="8810279" y="516566"/>
                  <a:pt x="8810279" y="527469"/>
                </a:cubicBezTo>
                <a:cubicBezTo>
                  <a:pt x="8809760" y="563810"/>
                  <a:pt x="8809760" y="600151"/>
                  <a:pt x="8810279" y="636493"/>
                </a:cubicBezTo>
                <a:cubicBezTo>
                  <a:pt x="8810279" y="649991"/>
                  <a:pt x="8811317" y="664008"/>
                  <a:pt x="8811837" y="677506"/>
                </a:cubicBezTo>
                <a:cubicBezTo>
                  <a:pt x="8811837" y="681659"/>
                  <a:pt x="8811837" y="686851"/>
                  <a:pt x="8817547" y="686332"/>
                </a:cubicBezTo>
                <a:cubicBezTo>
                  <a:pt x="8822739" y="685813"/>
                  <a:pt x="8822220" y="681659"/>
                  <a:pt x="8822220" y="678025"/>
                </a:cubicBezTo>
                <a:cubicBezTo>
                  <a:pt x="8822220" y="669200"/>
                  <a:pt x="8822739" y="660893"/>
                  <a:pt x="8822220" y="652587"/>
                </a:cubicBezTo>
                <a:cubicBezTo>
                  <a:pt x="8821701" y="641684"/>
                  <a:pt x="8826373" y="635454"/>
                  <a:pt x="8837795" y="637012"/>
                </a:cubicBezTo>
                <a:cubicBezTo>
                  <a:pt x="8849216" y="638569"/>
                  <a:pt x="8854408" y="634935"/>
                  <a:pt x="8854408" y="621956"/>
                </a:cubicBezTo>
                <a:cubicBezTo>
                  <a:pt x="8854408" y="603786"/>
                  <a:pt x="8863234" y="589249"/>
                  <a:pt x="8877770" y="577828"/>
                </a:cubicBezTo>
                <a:cubicBezTo>
                  <a:pt x="8884000" y="572636"/>
                  <a:pt x="8891268" y="569521"/>
                  <a:pt x="8895941" y="561214"/>
                </a:cubicBezTo>
                <a:cubicBezTo>
                  <a:pt x="8900613" y="552908"/>
                  <a:pt x="8927610" y="556023"/>
                  <a:pt x="8932282" y="564848"/>
                </a:cubicBezTo>
                <a:cubicBezTo>
                  <a:pt x="8934359" y="568483"/>
                  <a:pt x="8936955" y="570559"/>
                  <a:pt x="8940589" y="572636"/>
                </a:cubicBezTo>
                <a:cubicBezTo>
                  <a:pt x="8962394" y="585096"/>
                  <a:pt x="8972258" y="604305"/>
                  <a:pt x="8972258" y="628706"/>
                </a:cubicBezTo>
                <a:cubicBezTo>
                  <a:pt x="8972258" y="659855"/>
                  <a:pt x="8972258" y="691523"/>
                  <a:pt x="8972258" y="722673"/>
                </a:cubicBezTo>
                <a:lnTo>
                  <a:pt x="9035595" y="719558"/>
                </a:lnTo>
                <a:lnTo>
                  <a:pt x="9068822" y="146923"/>
                </a:lnTo>
                <a:lnTo>
                  <a:pt x="9146177" y="146923"/>
                </a:lnTo>
                <a:lnTo>
                  <a:pt x="9180961" y="716962"/>
                </a:lnTo>
                <a:lnTo>
                  <a:pt x="9225090" y="715405"/>
                </a:lnTo>
                <a:close/>
              </a:path>
            </a:pathLst>
          </a:custGeom>
          <a:solidFill>
            <a:schemeClr val="lt1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5" name="Google Shape;295;p60"/>
          <p:cNvGrpSpPr/>
          <p:nvPr/>
        </p:nvGrpSpPr>
        <p:grpSpPr>
          <a:xfrm>
            <a:off x="77392" y="2097811"/>
            <a:ext cx="11895402" cy="4751287"/>
            <a:chOff x="77391" y="2097808"/>
            <a:chExt cx="11895401" cy="4751287"/>
          </a:xfrm>
        </p:grpSpPr>
        <p:grpSp>
          <p:nvGrpSpPr>
            <p:cNvPr id="296" name="Google Shape;296;p60"/>
            <p:cNvGrpSpPr/>
            <p:nvPr/>
          </p:nvGrpSpPr>
          <p:grpSpPr>
            <a:xfrm rot="-9233215">
              <a:off x="10129411" y="5122363"/>
              <a:ext cx="1606966" cy="1446929"/>
              <a:chOff x="6486650" y="2648852"/>
              <a:chExt cx="2745260" cy="2471860"/>
            </a:xfrm>
          </p:grpSpPr>
          <p:sp>
            <p:nvSpPr>
              <p:cNvPr id="297" name="Google Shape;297;p60"/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/>
                <a:ahLst/>
                <a:cxnLst/>
                <a:rect l="l" t="t" r="r" b="b"/>
                <a:pathLst>
                  <a:path w="1919435" h="1914275" extrusionOk="0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98" name="Google Shape;298;p60"/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</p:grpSpPr>
            <p:sp>
              <p:nvSpPr>
                <p:cNvPr id="299" name="Google Shape;299;p60"/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7922" h="2672762" extrusionOk="0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0" name="Google Shape;300;p60"/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796" h="1893636" extrusionOk="0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01" name="Google Shape;301;p60"/>
            <p:cNvSpPr/>
            <p:nvPr/>
          </p:nvSpPr>
          <p:spPr>
            <a:xfrm>
              <a:off x="10132589" y="4237994"/>
              <a:ext cx="577306" cy="577307"/>
            </a:xfrm>
            <a:custGeom>
              <a:avLst/>
              <a:gdLst/>
              <a:ahLst/>
              <a:cxnLst/>
              <a:rect l="l" t="t" r="r" b="b"/>
              <a:pathLst>
                <a:path w="1243505" h="1243505" extrusionOk="0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2" name="Google Shape;302;p60"/>
            <p:cNvGrpSpPr/>
            <p:nvPr/>
          </p:nvGrpSpPr>
          <p:grpSpPr>
            <a:xfrm rot="2159485">
              <a:off x="10055501" y="2964359"/>
              <a:ext cx="1639387" cy="985059"/>
              <a:chOff x="2753518" y="3556278"/>
              <a:chExt cx="2028524" cy="1218879"/>
            </a:xfrm>
          </p:grpSpPr>
          <p:sp>
            <p:nvSpPr>
              <p:cNvPr id="303" name="Google Shape;303;p60"/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/>
                <a:ahLst/>
                <a:cxnLst/>
                <a:rect l="l" t="t" r="r" b="b"/>
                <a:pathLst>
                  <a:path w="1511813" h="1516973" extrusionOk="0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04" name="Google Shape;304;p60"/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</p:grpSpPr>
            <p:sp>
              <p:nvSpPr>
                <p:cNvPr id="305" name="Google Shape;305;p60"/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962" h="1774962" extrusionOk="0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" name="Google Shape;306;p60"/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883" h="835883" extrusionOk="0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07" name="Google Shape;307;p60"/>
            <p:cNvSpPr/>
            <p:nvPr/>
          </p:nvSpPr>
          <p:spPr>
            <a:xfrm>
              <a:off x="5436819" y="3673417"/>
              <a:ext cx="936646" cy="931442"/>
            </a:xfrm>
            <a:custGeom>
              <a:avLst/>
              <a:gdLst/>
              <a:ahLst/>
              <a:cxnLst/>
              <a:rect l="l" t="t" r="r" b="b"/>
              <a:pathLst>
                <a:path w="1857518" h="1847198" extrusionOk="0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60"/>
            <p:cNvSpPr/>
            <p:nvPr/>
          </p:nvSpPr>
          <p:spPr>
            <a:xfrm>
              <a:off x="4032637" y="2622975"/>
              <a:ext cx="1051669" cy="1070562"/>
            </a:xfrm>
            <a:custGeom>
              <a:avLst/>
              <a:gdLst/>
              <a:ahLst/>
              <a:cxnLst/>
              <a:rect l="l" t="t" r="r" b="b"/>
              <a:pathLst>
                <a:path w="1723364" h="1754322" extrusionOk="0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60"/>
            <p:cNvSpPr/>
            <p:nvPr/>
          </p:nvSpPr>
          <p:spPr>
            <a:xfrm>
              <a:off x="4673077" y="4204265"/>
              <a:ext cx="853923" cy="853924"/>
            </a:xfrm>
            <a:custGeom>
              <a:avLst/>
              <a:gdLst/>
              <a:ahLst/>
              <a:cxnLst/>
              <a:rect l="l" t="t" r="r" b="b"/>
              <a:pathLst>
                <a:path w="1243505" h="1243505" extrusionOk="0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0" name="Google Shape;310;p60"/>
            <p:cNvGrpSpPr/>
            <p:nvPr/>
          </p:nvGrpSpPr>
          <p:grpSpPr>
            <a:xfrm rot="2246763">
              <a:off x="932314" y="2900862"/>
              <a:ext cx="3054679" cy="1218879"/>
              <a:chOff x="1727363" y="3556278"/>
              <a:chExt cx="3054679" cy="1218879"/>
            </a:xfrm>
          </p:grpSpPr>
          <p:sp>
            <p:nvSpPr>
              <p:cNvPr id="311" name="Google Shape;311;p60"/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/>
                <a:ahLst/>
                <a:cxnLst/>
                <a:rect l="l" t="t" r="r" b="b"/>
                <a:pathLst>
                  <a:path w="1511813" h="1516973" extrusionOk="0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12" name="Google Shape;312;p60"/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</p:grpSpPr>
            <p:sp>
              <p:nvSpPr>
                <p:cNvPr id="313" name="Google Shape;313;p60"/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962" h="1774962" extrusionOk="0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4" name="Google Shape;314;p60"/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883" h="835883" extrusionOk="0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15" name="Google Shape;315;p60"/>
              <p:cNvSpPr/>
              <p:nvPr/>
            </p:nvSpPr>
            <p:spPr>
              <a:xfrm>
                <a:off x="1727363" y="4086481"/>
                <a:ext cx="683882" cy="686216"/>
              </a:xfrm>
              <a:custGeom>
                <a:avLst/>
                <a:gdLst/>
                <a:ahLst/>
                <a:cxnLst/>
                <a:rect l="l" t="t" r="r" b="b"/>
                <a:pathLst>
                  <a:path w="1511813" h="1516973" extrusionOk="0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6" name="Google Shape;316;p60"/>
            <p:cNvGrpSpPr/>
            <p:nvPr/>
          </p:nvGrpSpPr>
          <p:grpSpPr>
            <a:xfrm>
              <a:off x="6486650" y="2648852"/>
              <a:ext cx="2745260" cy="2471860"/>
              <a:chOff x="6486650" y="2648852"/>
              <a:chExt cx="2745260" cy="2471860"/>
            </a:xfrm>
          </p:grpSpPr>
          <p:sp>
            <p:nvSpPr>
              <p:cNvPr id="317" name="Google Shape;317;p60"/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/>
                <a:ahLst/>
                <a:cxnLst/>
                <a:rect l="l" t="t" r="r" b="b"/>
                <a:pathLst>
                  <a:path w="1919435" h="1914275" extrusionOk="0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18" name="Google Shape;318;p60"/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</p:grpSpPr>
            <p:sp>
              <p:nvSpPr>
                <p:cNvPr id="319" name="Google Shape;319;p60"/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7922" h="2672762" extrusionOk="0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" name="Google Shape;320;p60"/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796" h="1893636" extrusionOk="0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21" name="Google Shape;321;p60"/>
            <p:cNvGrpSpPr/>
            <p:nvPr/>
          </p:nvGrpSpPr>
          <p:grpSpPr>
            <a:xfrm rot="-2944815">
              <a:off x="7923365" y="4809769"/>
              <a:ext cx="1639387" cy="985059"/>
              <a:chOff x="2753518" y="3556278"/>
              <a:chExt cx="2028524" cy="1218879"/>
            </a:xfrm>
          </p:grpSpPr>
          <p:sp>
            <p:nvSpPr>
              <p:cNvPr id="322" name="Google Shape;322;p60"/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/>
                <a:ahLst/>
                <a:cxnLst/>
                <a:rect l="l" t="t" r="r" b="b"/>
                <a:pathLst>
                  <a:path w="1511813" h="1516973" extrusionOk="0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23" name="Google Shape;323;p60"/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</p:grpSpPr>
            <p:sp>
              <p:nvSpPr>
                <p:cNvPr id="324" name="Google Shape;324;p60"/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962" h="1774962" extrusionOk="0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" name="Google Shape;325;p60"/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883" h="835883" extrusionOk="0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26" name="Google Shape;326;p60"/>
            <p:cNvGrpSpPr/>
            <p:nvPr/>
          </p:nvGrpSpPr>
          <p:grpSpPr>
            <a:xfrm>
              <a:off x="218787" y="4076953"/>
              <a:ext cx="2745260" cy="2471860"/>
              <a:chOff x="6486650" y="2648852"/>
              <a:chExt cx="2745260" cy="2471860"/>
            </a:xfrm>
          </p:grpSpPr>
          <p:sp>
            <p:nvSpPr>
              <p:cNvPr id="327" name="Google Shape;327;p60"/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/>
                <a:ahLst/>
                <a:cxnLst/>
                <a:rect l="l" t="t" r="r" b="b"/>
                <a:pathLst>
                  <a:path w="1919435" h="1914275" extrusionOk="0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28" name="Google Shape;328;p60"/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</p:grpSpPr>
            <p:sp>
              <p:nvSpPr>
                <p:cNvPr id="329" name="Google Shape;329;p60"/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7922" h="2672762" extrusionOk="0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" name="Google Shape;330;p60"/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796" h="1893636" extrusionOk="0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31" name="Google Shape;331;p60"/>
            <p:cNvSpPr/>
            <p:nvPr/>
          </p:nvSpPr>
          <p:spPr>
            <a:xfrm>
              <a:off x="4309443" y="5224203"/>
              <a:ext cx="936646" cy="931442"/>
            </a:xfrm>
            <a:custGeom>
              <a:avLst/>
              <a:gdLst/>
              <a:ahLst/>
              <a:cxnLst/>
              <a:rect l="l" t="t" r="r" b="b"/>
              <a:pathLst>
                <a:path w="1857518" h="1847198" extrusionOk="0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60"/>
            <p:cNvSpPr/>
            <p:nvPr/>
          </p:nvSpPr>
          <p:spPr>
            <a:xfrm>
              <a:off x="3167084" y="4595897"/>
              <a:ext cx="1051669" cy="1070562"/>
            </a:xfrm>
            <a:custGeom>
              <a:avLst/>
              <a:gdLst/>
              <a:ahLst/>
              <a:cxnLst/>
              <a:rect l="l" t="t" r="r" b="b"/>
              <a:pathLst>
                <a:path w="1723364" h="1754322" extrusionOk="0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60"/>
            <p:cNvSpPr/>
            <p:nvPr/>
          </p:nvSpPr>
          <p:spPr>
            <a:xfrm rot="2246763">
              <a:off x="322349" y="3332008"/>
              <a:ext cx="1218879" cy="1218879"/>
            </a:xfrm>
            <a:custGeom>
              <a:avLst/>
              <a:gdLst/>
              <a:ahLst/>
              <a:cxnLst/>
              <a:rect l="l" t="t" r="r" b="b"/>
              <a:pathLst>
                <a:path w="1774962" h="1774962" extrusionOk="0">
                  <a:moveTo>
                    <a:pt x="894776" y="1775736"/>
                  </a:moveTo>
                  <a:cubicBezTo>
                    <a:pt x="880845" y="1775736"/>
                    <a:pt x="866397" y="1775736"/>
                    <a:pt x="852466" y="1775736"/>
                  </a:cubicBezTo>
                  <a:cubicBezTo>
                    <a:pt x="844726" y="1775736"/>
                    <a:pt x="840599" y="1772640"/>
                    <a:pt x="839567" y="1764901"/>
                  </a:cubicBezTo>
                  <a:cubicBezTo>
                    <a:pt x="833375" y="1731878"/>
                    <a:pt x="826151" y="1699371"/>
                    <a:pt x="819960" y="1666349"/>
                  </a:cubicBezTo>
                  <a:cubicBezTo>
                    <a:pt x="817896" y="1656545"/>
                    <a:pt x="820992" y="1646742"/>
                    <a:pt x="822024" y="1636938"/>
                  </a:cubicBezTo>
                  <a:cubicBezTo>
                    <a:pt x="823056" y="1628682"/>
                    <a:pt x="820992" y="1624555"/>
                    <a:pt x="811704" y="1623523"/>
                  </a:cubicBezTo>
                  <a:cubicBezTo>
                    <a:pt x="772490" y="1619395"/>
                    <a:pt x="733275" y="1612171"/>
                    <a:pt x="695093" y="1601852"/>
                  </a:cubicBezTo>
                  <a:cubicBezTo>
                    <a:pt x="686837" y="1599788"/>
                    <a:pt x="682194" y="1602368"/>
                    <a:pt x="680130" y="1610623"/>
                  </a:cubicBezTo>
                  <a:cubicBezTo>
                    <a:pt x="669294" y="1655513"/>
                    <a:pt x="636788" y="1688020"/>
                    <a:pt x="615116" y="1727234"/>
                  </a:cubicBezTo>
                  <a:cubicBezTo>
                    <a:pt x="612537" y="1731878"/>
                    <a:pt x="608409" y="1731878"/>
                    <a:pt x="603765" y="1730330"/>
                  </a:cubicBezTo>
                  <a:cubicBezTo>
                    <a:pt x="572807" y="1720011"/>
                    <a:pt x="542364" y="1707627"/>
                    <a:pt x="512953" y="1694212"/>
                  </a:cubicBezTo>
                  <a:cubicBezTo>
                    <a:pt x="506761" y="1691632"/>
                    <a:pt x="506245" y="1686988"/>
                    <a:pt x="507277" y="1681828"/>
                  </a:cubicBezTo>
                  <a:cubicBezTo>
                    <a:pt x="513985" y="1648806"/>
                    <a:pt x="519661" y="1615783"/>
                    <a:pt x="527400" y="1583277"/>
                  </a:cubicBezTo>
                  <a:cubicBezTo>
                    <a:pt x="529980" y="1572441"/>
                    <a:pt x="536172" y="1562637"/>
                    <a:pt x="541848" y="1552834"/>
                  </a:cubicBezTo>
                  <a:cubicBezTo>
                    <a:pt x="545460" y="1546642"/>
                    <a:pt x="544428" y="1543030"/>
                    <a:pt x="537720" y="1539418"/>
                  </a:cubicBezTo>
                  <a:cubicBezTo>
                    <a:pt x="501601" y="1520327"/>
                    <a:pt x="467547" y="1497624"/>
                    <a:pt x="435041" y="1472857"/>
                  </a:cubicBezTo>
                  <a:cubicBezTo>
                    <a:pt x="429365" y="1468214"/>
                    <a:pt x="425237" y="1468214"/>
                    <a:pt x="420593" y="1474921"/>
                  </a:cubicBezTo>
                  <a:cubicBezTo>
                    <a:pt x="393762" y="1512588"/>
                    <a:pt x="350936" y="1531163"/>
                    <a:pt x="315334" y="1559026"/>
                  </a:cubicBezTo>
                  <a:cubicBezTo>
                    <a:pt x="310690" y="1562637"/>
                    <a:pt x="307078" y="1561090"/>
                    <a:pt x="302950" y="1557478"/>
                  </a:cubicBezTo>
                  <a:cubicBezTo>
                    <a:pt x="278699" y="1536323"/>
                    <a:pt x="255996" y="1513104"/>
                    <a:pt x="233809" y="1490401"/>
                  </a:cubicBezTo>
                  <a:cubicBezTo>
                    <a:pt x="229682" y="1485757"/>
                    <a:pt x="229165" y="1482145"/>
                    <a:pt x="232777" y="1476985"/>
                  </a:cubicBezTo>
                  <a:cubicBezTo>
                    <a:pt x="251352" y="1449122"/>
                    <a:pt x="269928" y="1421260"/>
                    <a:pt x="289019" y="1393397"/>
                  </a:cubicBezTo>
                  <a:cubicBezTo>
                    <a:pt x="295210" y="1384625"/>
                    <a:pt x="304498" y="1378949"/>
                    <a:pt x="312754" y="1371726"/>
                  </a:cubicBezTo>
                  <a:cubicBezTo>
                    <a:pt x="318946" y="1366566"/>
                    <a:pt x="319978" y="1361922"/>
                    <a:pt x="314818" y="1355731"/>
                  </a:cubicBezTo>
                  <a:cubicBezTo>
                    <a:pt x="289535" y="1324256"/>
                    <a:pt x="266316" y="1291233"/>
                    <a:pt x="246193" y="1255631"/>
                  </a:cubicBezTo>
                  <a:cubicBezTo>
                    <a:pt x="241549" y="1247375"/>
                    <a:pt x="236905" y="1248923"/>
                    <a:pt x="230713" y="1253051"/>
                  </a:cubicBezTo>
                  <a:cubicBezTo>
                    <a:pt x="191499" y="1277302"/>
                    <a:pt x="145577" y="1277818"/>
                    <a:pt x="102751" y="1289685"/>
                  </a:cubicBezTo>
                  <a:cubicBezTo>
                    <a:pt x="97075" y="1291233"/>
                    <a:pt x="93979" y="1288137"/>
                    <a:pt x="91916" y="1282978"/>
                  </a:cubicBezTo>
                  <a:cubicBezTo>
                    <a:pt x="77984" y="1254083"/>
                    <a:pt x="65085" y="1224156"/>
                    <a:pt x="53733" y="1194230"/>
                  </a:cubicBezTo>
                  <a:cubicBezTo>
                    <a:pt x="51669" y="1188038"/>
                    <a:pt x="53217" y="1184426"/>
                    <a:pt x="58377" y="1181330"/>
                  </a:cubicBezTo>
                  <a:cubicBezTo>
                    <a:pt x="86240" y="1162755"/>
                    <a:pt x="113587" y="1143664"/>
                    <a:pt x="142481" y="1125605"/>
                  </a:cubicBezTo>
                  <a:cubicBezTo>
                    <a:pt x="151769" y="1119929"/>
                    <a:pt x="163120" y="1117349"/>
                    <a:pt x="173956" y="1114253"/>
                  </a:cubicBezTo>
                  <a:cubicBezTo>
                    <a:pt x="180664" y="1112189"/>
                    <a:pt x="182727" y="1109093"/>
                    <a:pt x="180664" y="1101870"/>
                  </a:cubicBezTo>
                  <a:cubicBezTo>
                    <a:pt x="168796" y="1062139"/>
                    <a:pt x="160541" y="1021893"/>
                    <a:pt x="154865" y="981131"/>
                  </a:cubicBezTo>
                  <a:cubicBezTo>
                    <a:pt x="153833" y="974423"/>
                    <a:pt x="150737" y="972359"/>
                    <a:pt x="144029" y="973391"/>
                  </a:cubicBezTo>
                  <a:cubicBezTo>
                    <a:pt x="98107" y="981131"/>
                    <a:pt x="54765" y="963588"/>
                    <a:pt x="10391" y="958428"/>
                  </a:cubicBezTo>
                  <a:cubicBezTo>
                    <a:pt x="4715" y="957912"/>
                    <a:pt x="2652" y="954300"/>
                    <a:pt x="2135" y="948624"/>
                  </a:cubicBezTo>
                  <a:cubicBezTo>
                    <a:pt x="-960" y="916118"/>
                    <a:pt x="72" y="883611"/>
                    <a:pt x="588" y="850589"/>
                  </a:cubicBezTo>
                  <a:cubicBezTo>
                    <a:pt x="588" y="844397"/>
                    <a:pt x="4715" y="841817"/>
                    <a:pt x="10391" y="840785"/>
                  </a:cubicBezTo>
                  <a:cubicBezTo>
                    <a:pt x="43930" y="834077"/>
                    <a:pt x="76952" y="827370"/>
                    <a:pt x="110491" y="820662"/>
                  </a:cubicBezTo>
                  <a:cubicBezTo>
                    <a:pt x="120294" y="818598"/>
                    <a:pt x="130098" y="821694"/>
                    <a:pt x="139901" y="822726"/>
                  </a:cubicBezTo>
                  <a:cubicBezTo>
                    <a:pt x="148157" y="823758"/>
                    <a:pt x="152285" y="820662"/>
                    <a:pt x="153317" y="811890"/>
                  </a:cubicBezTo>
                  <a:cubicBezTo>
                    <a:pt x="157445" y="773192"/>
                    <a:pt x="164668" y="734494"/>
                    <a:pt x="174472" y="696827"/>
                  </a:cubicBezTo>
                  <a:cubicBezTo>
                    <a:pt x="177052" y="687024"/>
                    <a:pt x="173440" y="682380"/>
                    <a:pt x="164152" y="680316"/>
                  </a:cubicBezTo>
                  <a:cubicBezTo>
                    <a:pt x="120294" y="668965"/>
                    <a:pt x="87272" y="636974"/>
                    <a:pt x="49090" y="615819"/>
                  </a:cubicBezTo>
                  <a:cubicBezTo>
                    <a:pt x="44961" y="613755"/>
                    <a:pt x="44961" y="610143"/>
                    <a:pt x="45993" y="606015"/>
                  </a:cubicBezTo>
                  <a:cubicBezTo>
                    <a:pt x="56313" y="574541"/>
                    <a:pt x="69212" y="544098"/>
                    <a:pt x="82628" y="513655"/>
                  </a:cubicBezTo>
                  <a:cubicBezTo>
                    <a:pt x="85208" y="507980"/>
                    <a:pt x="89336" y="506948"/>
                    <a:pt x="93979" y="508496"/>
                  </a:cubicBezTo>
                  <a:cubicBezTo>
                    <a:pt x="137322" y="519847"/>
                    <a:pt x="183760" y="518815"/>
                    <a:pt x="224006" y="543066"/>
                  </a:cubicBezTo>
                  <a:cubicBezTo>
                    <a:pt x="230713" y="547194"/>
                    <a:pt x="233809" y="544614"/>
                    <a:pt x="236905" y="538938"/>
                  </a:cubicBezTo>
                  <a:cubicBezTo>
                    <a:pt x="255996" y="503336"/>
                    <a:pt x="278183" y="469281"/>
                    <a:pt x="302434" y="437291"/>
                  </a:cubicBezTo>
                  <a:cubicBezTo>
                    <a:pt x="305530" y="433163"/>
                    <a:pt x="310690" y="428519"/>
                    <a:pt x="302950" y="423359"/>
                  </a:cubicBezTo>
                  <a:cubicBezTo>
                    <a:pt x="273540" y="404268"/>
                    <a:pt x="258576" y="373826"/>
                    <a:pt x="238453" y="346995"/>
                  </a:cubicBezTo>
                  <a:cubicBezTo>
                    <a:pt x="234841" y="342351"/>
                    <a:pt x="232262" y="337707"/>
                    <a:pt x="228650" y="333063"/>
                  </a:cubicBezTo>
                  <a:cubicBezTo>
                    <a:pt x="212654" y="310360"/>
                    <a:pt x="212138" y="309844"/>
                    <a:pt x="230713" y="290237"/>
                  </a:cubicBezTo>
                  <a:cubicBezTo>
                    <a:pt x="248257" y="271662"/>
                    <a:pt x="266316" y="254119"/>
                    <a:pt x="283859" y="236060"/>
                  </a:cubicBezTo>
                  <a:cubicBezTo>
                    <a:pt x="289535" y="230384"/>
                    <a:pt x="294179" y="229868"/>
                    <a:pt x="300370" y="234512"/>
                  </a:cubicBezTo>
                  <a:cubicBezTo>
                    <a:pt x="327201" y="252571"/>
                    <a:pt x="354032" y="270114"/>
                    <a:pt x="380863" y="288173"/>
                  </a:cubicBezTo>
                  <a:cubicBezTo>
                    <a:pt x="390150" y="294365"/>
                    <a:pt x="396342" y="303137"/>
                    <a:pt x="403050" y="311392"/>
                  </a:cubicBezTo>
                  <a:cubicBezTo>
                    <a:pt x="408726" y="319132"/>
                    <a:pt x="413885" y="320680"/>
                    <a:pt x="422141" y="313972"/>
                  </a:cubicBezTo>
                  <a:cubicBezTo>
                    <a:pt x="452584" y="288689"/>
                    <a:pt x="485606" y="266502"/>
                    <a:pt x="519661" y="246895"/>
                  </a:cubicBezTo>
                  <a:cubicBezTo>
                    <a:pt x="524820" y="243799"/>
                    <a:pt x="529464" y="240703"/>
                    <a:pt x="524820" y="233996"/>
                  </a:cubicBezTo>
                  <a:cubicBezTo>
                    <a:pt x="502633" y="202005"/>
                    <a:pt x="501086" y="163823"/>
                    <a:pt x="492314" y="127704"/>
                  </a:cubicBezTo>
                  <a:cubicBezTo>
                    <a:pt x="484574" y="96230"/>
                    <a:pt x="485606" y="96746"/>
                    <a:pt x="514501" y="82298"/>
                  </a:cubicBezTo>
                  <a:cubicBezTo>
                    <a:pt x="535140" y="71979"/>
                    <a:pt x="557327" y="64239"/>
                    <a:pt x="578482" y="55468"/>
                  </a:cubicBezTo>
                  <a:cubicBezTo>
                    <a:pt x="586222" y="52372"/>
                    <a:pt x="590866" y="52888"/>
                    <a:pt x="595509" y="60111"/>
                  </a:cubicBezTo>
                  <a:cubicBezTo>
                    <a:pt x="613053" y="86942"/>
                    <a:pt x="630596" y="113257"/>
                    <a:pt x="648655" y="139572"/>
                  </a:cubicBezTo>
                  <a:cubicBezTo>
                    <a:pt x="655363" y="149375"/>
                    <a:pt x="657427" y="160727"/>
                    <a:pt x="661039" y="172078"/>
                  </a:cubicBezTo>
                  <a:cubicBezTo>
                    <a:pt x="663618" y="180334"/>
                    <a:pt x="667230" y="182914"/>
                    <a:pt x="675486" y="180334"/>
                  </a:cubicBezTo>
                  <a:cubicBezTo>
                    <a:pt x="713668" y="168983"/>
                    <a:pt x="752882" y="160727"/>
                    <a:pt x="792613" y="155567"/>
                  </a:cubicBezTo>
                  <a:cubicBezTo>
                    <a:pt x="800352" y="154535"/>
                    <a:pt x="802932" y="151439"/>
                    <a:pt x="801900" y="143700"/>
                  </a:cubicBezTo>
                  <a:cubicBezTo>
                    <a:pt x="795193" y="98294"/>
                    <a:pt x="811704" y="55468"/>
                    <a:pt x="816864" y="11094"/>
                  </a:cubicBezTo>
                  <a:cubicBezTo>
                    <a:pt x="817380" y="5934"/>
                    <a:pt x="820476" y="2838"/>
                    <a:pt x="826151" y="2322"/>
                  </a:cubicBezTo>
                  <a:cubicBezTo>
                    <a:pt x="859174" y="-1290"/>
                    <a:pt x="892196" y="258"/>
                    <a:pt x="925219" y="774"/>
                  </a:cubicBezTo>
                  <a:cubicBezTo>
                    <a:pt x="930895" y="774"/>
                    <a:pt x="933475" y="4902"/>
                    <a:pt x="934507" y="10062"/>
                  </a:cubicBezTo>
                  <a:cubicBezTo>
                    <a:pt x="941214" y="43600"/>
                    <a:pt x="948438" y="77139"/>
                    <a:pt x="954114" y="111193"/>
                  </a:cubicBezTo>
                  <a:cubicBezTo>
                    <a:pt x="955662" y="120481"/>
                    <a:pt x="953082" y="130800"/>
                    <a:pt x="952050" y="140604"/>
                  </a:cubicBezTo>
                  <a:cubicBezTo>
                    <a:pt x="951018" y="148343"/>
                    <a:pt x="954114" y="151955"/>
                    <a:pt x="962369" y="152987"/>
                  </a:cubicBezTo>
                  <a:cubicBezTo>
                    <a:pt x="1001584" y="157115"/>
                    <a:pt x="1040798" y="164339"/>
                    <a:pt x="1078980" y="174658"/>
                  </a:cubicBezTo>
                  <a:cubicBezTo>
                    <a:pt x="1085172" y="176206"/>
                    <a:pt x="1091364" y="176722"/>
                    <a:pt x="1093428" y="168467"/>
                  </a:cubicBezTo>
                  <a:cubicBezTo>
                    <a:pt x="1101683" y="130284"/>
                    <a:pt x="1127482" y="101390"/>
                    <a:pt x="1147089" y="69399"/>
                  </a:cubicBezTo>
                  <a:cubicBezTo>
                    <a:pt x="1162569" y="43084"/>
                    <a:pt x="1163601" y="43600"/>
                    <a:pt x="1192495" y="54436"/>
                  </a:cubicBezTo>
                  <a:cubicBezTo>
                    <a:pt x="1214682" y="62691"/>
                    <a:pt x="1236353" y="71979"/>
                    <a:pt x="1258024" y="81266"/>
                  </a:cubicBezTo>
                  <a:cubicBezTo>
                    <a:pt x="1265764" y="84362"/>
                    <a:pt x="1268860" y="88490"/>
                    <a:pt x="1267312" y="96746"/>
                  </a:cubicBezTo>
                  <a:cubicBezTo>
                    <a:pt x="1260604" y="128736"/>
                    <a:pt x="1254928" y="160727"/>
                    <a:pt x="1247705" y="192718"/>
                  </a:cubicBezTo>
                  <a:cubicBezTo>
                    <a:pt x="1245125" y="203553"/>
                    <a:pt x="1238417" y="213873"/>
                    <a:pt x="1233258" y="224192"/>
                  </a:cubicBezTo>
                  <a:cubicBezTo>
                    <a:pt x="1229646" y="230384"/>
                    <a:pt x="1230678" y="233996"/>
                    <a:pt x="1237385" y="237608"/>
                  </a:cubicBezTo>
                  <a:cubicBezTo>
                    <a:pt x="1273504" y="256699"/>
                    <a:pt x="1307558" y="279402"/>
                    <a:pt x="1340065" y="304169"/>
                  </a:cubicBezTo>
                  <a:cubicBezTo>
                    <a:pt x="1345741" y="308812"/>
                    <a:pt x="1349868" y="309328"/>
                    <a:pt x="1354512" y="302621"/>
                  </a:cubicBezTo>
                  <a:cubicBezTo>
                    <a:pt x="1381343" y="264954"/>
                    <a:pt x="1424169" y="246379"/>
                    <a:pt x="1459771" y="218516"/>
                  </a:cubicBezTo>
                  <a:cubicBezTo>
                    <a:pt x="1464415" y="214905"/>
                    <a:pt x="1468027" y="216452"/>
                    <a:pt x="1472155" y="220064"/>
                  </a:cubicBezTo>
                  <a:cubicBezTo>
                    <a:pt x="1496406" y="241219"/>
                    <a:pt x="1519109" y="264438"/>
                    <a:pt x="1541296" y="287657"/>
                  </a:cubicBezTo>
                  <a:cubicBezTo>
                    <a:pt x="1545424" y="292301"/>
                    <a:pt x="1545940" y="296429"/>
                    <a:pt x="1542328" y="301073"/>
                  </a:cubicBezTo>
                  <a:cubicBezTo>
                    <a:pt x="1523237" y="329452"/>
                    <a:pt x="1505177" y="357830"/>
                    <a:pt x="1485570" y="385693"/>
                  </a:cubicBezTo>
                  <a:cubicBezTo>
                    <a:pt x="1479895" y="393949"/>
                    <a:pt x="1470607" y="400140"/>
                    <a:pt x="1462868" y="406332"/>
                  </a:cubicBezTo>
                  <a:cubicBezTo>
                    <a:pt x="1456676" y="411492"/>
                    <a:pt x="1455644" y="416136"/>
                    <a:pt x="1460803" y="422327"/>
                  </a:cubicBezTo>
                  <a:cubicBezTo>
                    <a:pt x="1486086" y="453802"/>
                    <a:pt x="1509305" y="487341"/>
                    <a:pt x="1529428" y="522427"/>
                  </a:cubicBezTo>
                  <a:cubicBezTo>
                    <a:pt x="1534072" y="530167"/>
                    <a:pt x="1538716" y="529135"/>
                    <a:pt x="1544908" y="525007"/>
                  </a:cubicBezTo>
                  <a:cubicBezTo>
                    <a:pt x="1584122" y="500756"/>
                    <a:pt x="1630044" y="500240"/>
                    <a:pt x="1672870" y="488373"/>
                  </a:cubicBezTo>
                  <a:cubicBezTo>
                    <a:pt x="1678546" y="486825"/>
                    <a:pt x="1681642" y="489921"/>
                    <a:pt x="1683706" y="495080"/>
                  </a:cubicBezTo>
                  <a:cubicBezTo>
                    <a:pt x="1697637" y="523975"/>
                    <a:pt x="1710537" y="553902"/>
                    <a:pt x="1721888" y="583828"/>
                  </a:cubicBezTo>
                  <a:cubicBezTo>
                    <a:pt x="1723952" y="590020"/>
                    <a:pt x="1722404" y="593632"/>
                    <a:pt x="1717244" y="596728"/>
                  </a:cubicBezTo>
                  <a:cubicBezTo>
                    <a:pt x="1689381" y="615303"/>
                    <a:pt x="1662035" y="634394"/>
                    <a:pt x="1633140" y="652453"/>
                  </a:cubicBezTo>
                  <a:cubicBezTo>
                    <a:pt x="1623852" y="658129"/>
                    <a:pt x="1612501" y="660709"/>
                    <a:pt x="1601665" y="663805"/>
                  </a:cubicBezTo>
                  <a:cubicBezTo>
                    <a:pt x="1594958" y="665869"/>
                    <a:pt x="1592894" y="668965"/>
                    <a:pt x="1594958" y="676188"/>
                  </a:cubicBezTo>
                  <a:cubicBezTo>
                    <a:pt x="1606309" y="715403"/>
                    <a:pt x="1615081" y="755133"/>
                    <a:pt x="1620241" y="795895"/>
                  </a:cubicBezTo>
                  <a:cubicBezTo>
                    <a:pt x="1621272" y="803119"/>
                    <a:pt x="1624368" y="805699"/>
                    <a:pt x="1631076" y="804667"/>
                  </a:cubicBezTo>
                  <a:cubicBezTo>
                    <a:pt x="1676482" y="797959"/>
                    <a:pt x="1719308" y="814470"/>
                    <a:pt x="1763682" y="819630"/>
                  </a:cubicBezTo>
                  <a:cubicBezTo>
                    <a:pt x="1769874" y="820146"/>
                    <a:pt x="1772454" y="823758"/>
                    <a:pt x="1773486" y="829950"/>
                  </a:cubicBezTo>
                  <a:cubicBezTo>
                    <a:pt x="1776582" y="862456"/>
                    <a:pt x="1775034" y="895479"/>
                    <a:pt x="1775034" y="927985"/>
                  </a:cubicBezTo>
                  <a:cubicBezTo>
                    <a:pt x="1775034" y="933661"/>
                    <a:pt x="1771422" y="936241"/>
                    <a:pt x="1766262" y="937273"/>
                  </a:cubicBezTo>
                  <a:cubicBezTo>
                    <a:pt x="1732207" y="943981"/>
                    <a:pt x="1698153" y="951204"/>
                    <a:pt x="1663583" y="957396"/>
                  </a:cubicBezTo>
                  <a:cubicBezTo>
                    <a:pt x="1654811" y="958944"/>
                    <a:pt x="1645523" y="956364"/>
                    <a:pt x="1636752" y="955332"/>
                  </a:cubicBezTo>
                  <a:cubicBezTo>
                    <a:pt x="1627980" y="954300"/>
                    <a:pt x="1623336" y="956364"/>
                    <a:pt x="1622304" y="966684"/>
                  </a:cubicBezTo>
                  <a:cubicBezTo>
                    <a:pt x="1618177" y="1005382"/>
                    <a:pt x="1610953" y="1044080"/>
                    <a:pt x="1601149" y="1081746"/>
                  </a:cubicBezTo>
                  <a:cubicBezTo>
                    <a:pt x="1598569" y="1091034"/>
                    <a:pt x="1601665" y="1095678"/>
                    <a:pt x="1610437" y="1097742"/>
                  </a:cubicBezTo>
                  <a:cubicBezTo>
                    <a:pt x="1654811" y="1108577"/>
                    <a:pt x="1687318" y="1140568"/>
                    <a:pt x="1726016" y="1161723"/>
                  </a:cubicBezTo>
                  <a:cubicBezTo>
                    <a:pt x="1731176" y="1164819"/>
                    <a:pt x="1731176" y="1168947"/>
                    <a:pt x="1729112" y="1174107"/>
                  </a:cubicBezTo>
                  <a:cubicBezTo>
                    <a:pt x="1718792" y="1204549"/>
                    <a:pt x="1706409" y="1234476"/>
                    <a:pt x="1693509" y="1263887"/>
                  </a:cubicBezTo>
                  <a:cubicBezTo>
                    <a:pt x="1690929" y="1269562"/>
                    <a:pt x="1687318" y="1271626"/>
                    <a:pt x="1681126" y="1270078"/>
                  </a:cubicBezTo>
                  <a:cubicBezTo>
                    <a:pt x="1648103" y="1263371"/>
                    <a:pt x="1614565" y="1257179"/>
                    <a:pt x="1581542" y="1249955"/>
                  </a:cubicBezTo>
                  <a:cubicBezTo>
                    <a:pt x="1571223" y="1247375"/>
                    <a:pt x="1561935" y="1241184"/>
                    <a:pt x="1552647" y="1236024"/>
                  </a:cubicBezTo>
                  <a:cubicBezTo>
                    <a:pt x="1545940" y="1232412"/>
                    <a:pt x="1542328" y="1232928"/>
                    <a:pt x="1538200" y="1240152"/>
                  </a:cubicBezTo>
                  <a:cubicBezTo>
                    <a:pt x="1519109" y="1275238"/>
                    <a:pt x="1497954" y="1309293"/>
                    <a:pt x="1473187" y="1340767"/>
                  </a:cubicBezTo>
                  <a:cubicBezTo>
                    <a:pt x="1467511" y="1347991"/>
                    <a:pt x="1466479" y="1352635"/>
                    <a:pt x="1475251" y="1358310"/>
                  </a:cubicBezTo>
                  <a:cubicBezTo>
                    <a:pt x="1502598" y="1375854"/>
                    <a:pt x="1516013" y="1405264"/>
                    <a:pt x="1535104" y="1430031"/>
                  </a:cubicBezTo>
                  <a:cubicBezTo>
                    <a:pt x="1538716" y="1434675"/>
                    <a:pt x="1541812" y="1439835"/>
                    <a:pt x="1545424" y="1444995"/>
                  </a:cubicBezTo>
                  <a:cubicBezTo>
                    <a:pt x="1566063" y="1474921"/>
                    <a:pt x="1565031" y="1464602"/>
                    <a:pt x="1542844" y="1489885"/>
                  </a:cubicBezTo>
                  <a:cubicBezTo>
                    <a:pt x="1526849" y="1508460"/>
                    <a:pt x="1508273" y="1524971"/>
                    <a:pt x="1491246" y="1542514"/>
                  </a:cubicBezTo>
                  <a:cubicBezTo>
                    <a:pt x="1485054" y="1549222"/>
                    <a:pt x="1479895" y="1549222"/>
                    <a:pt x="1472155" y="1544062"/>
                  </a:cubicBezTo>
                  <a:cubicBezTo>
                    <a:pt x="1446356" y="1526519"/>
                    <a:pt x="1420041" y="1508976"/>
                    <a:pt x="1393726" y="1491948"/>
                  </a:cubicBezTo>
                  <a:cubicBezTo>
                    <a:pt x="1383923" y="1485241"/>
                    <a:pt x="1377215" y="1475437"/>
                    <a:pt x="1369992" y="1466666"/>
                  </a:cubicBezTo>
                  <a:cubicBezTo>
                    <a:pt x="1364316" y="1459958"/>
                    <a:pt x="1359672" y="1458926"/>
                    <a:pt x="1352964" y="1464602"/>
                  </a:cubicBezTo>
                  <a:cubicBezTo>
                    <a:pt x="1322005" y="1489885"/>
                    <a:pt x="1288983" y="1512588"/>
                    <a:pt x="1254413" y="1532711"/>
                  </a:cubicBezTo>
                  <a:cubicBezTo>
                    <a:pt x="1249769" y="1535291"/>
                    <a:pt x="1244609" y="1537871"/>
                    <a:pt x="1248737" y="1544578"/>
                  </a:cubicBezTo>
                  <a:cubicBezTo>
                    <a:pt x="1272472" y="1580181"/>
                    <a:pt x="1274020" y="1622491"/>
                    <a:pt x="1284339" y="1662221"/>
                  </a:cubicBezTo>
                  <a:cubicBezTo>
                    <a:pt x="1290531" y="1685440"/>
                    <a:pt x="1292079" y="1682344"/>
                    <a:pt x="1268860" y="1693180"/>
                  </a:cubicBezTo>
                  <a:cubicBezTo>
                    <a:pt x="1244609" y="1704531"/>
                    <a:pt x="1219842" y="1714335"/>
                    <a:pt x="1195591" y="1724654"/>
                  </a:cubicBezTo>
                  <a:cubicBezTo>
                    <a:pt x="1187851" y="1727750"/>
                    <a:pt x="1183208" y="1726718"/>
                    <a:pt x="1178564" y="1719495"/>
                  </a:cubicBezTo>
                  <a:cubicBezTo>
                    <a:pt x="1161021" y="1692664"/>
                    <a:pt x="1142962" y="1666865"/>
                    <a:pt x="1125418" y="1640034"/>
                  </a:cubicBezTo>
                  <a:cubicBezTo>
                    <a:pt x="1118711" y="1629715"/>
                    <a:pt x="1116131" y="1617847"/>
                    <a:pt x="1113035" y="1606496"/>
                  </a:cubicBezTo>
                  <a:cubicBezTo>
                    <a:pt x="1110971" y="1599272"/>
                    <a:pt x="1107359" y="1597208"/>
                    <a:pt x="1099619" y="1599272"/>
                  </a:cubicBezTo>
                  <a:cubicBezTo>
                    <a:pt x="1060405" y="1611139"/>
                    <a:pt x="1020675" y="1619395"/>
                    <a:pt x="979913" y="1624555"/>
                  </a:cubicBezTo>
                  <a:cubicBezTo>
                    <a:pt x="973205" y="1625587"/>
                    <a:pt x="971141" y="1628682"/>
                    <a:pt x="972173" y="1634874"/>
                  </a:cubicBezTo>
                  <a:cubicBezTo>
                    <a:pt x="979397" y="1680280"/>
                    <a:pt x="962885" y="1723106"/>
                    <a:pt x="957726" y="1767481"/>
                  </a:cubicBezTo>
                  <a:cubicBezTo>
                    <a:pt x="956694" y="1775220"/>
                    <a:pt x="952566" y="1777800"/>
                    <a:pt x="945858" y="1777800"/>
                  </a:cubicBezTo>
                  <a:cubicBezTo>
                    <a:pt x="929347" y="1778316"/>
                    <a:pt x="912320" y="1779348"/>
                    <a:pt x="895808" y="1779864"/>
                  </a:cubicBezTo>
                  <a:cubicBezTo>
                    <a:pt x="894776" y="1776252"/>
                    <a:pt x="894776" y="1776252"/>
                    <a:pt x="894776" y="1775736"/>
                  </a:cubicBezTo>
                  <a:close/>
                  <a:moveTo>
                    <a:pt x="890648" y="1454798"/>
                  </a:moveTo>
                  <a:cubicBezTo>
                    <a:pt x="1199203" y="1449638"/>
                    <a:pt x="1454096" y="1207645"/>
                    <a:pt x="1452548" y="884127"/>
                  </a:cubicBezTo>
                  <a:cubicBezTo>
                    <a:pt x="1451516" y="575057"/>
                    <a:pt x="1205395" y="320164"/>
                    <a:pt x="881361" y="322228"/>
                  </a:cubicBezTo>
                  <a:cubicBezTo>
                    <a:pt x="571775" y="324292"/>
                    <a:pt x="318429" y="570929"/>
                    <a:pt x="320494" y="893415"/>
                  </a:cubicBezTo>
                  <a:cubicBezTo>
                    <a:pt x="323073" y="1202485"/>
                    <a:pt x="569195" y="1452218"/>
                    <a:pt x="890648" y="145479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60"/>
            <p:cNvSpPr/>
            <p:nvPr/>
          </p:nvSpPr>
          <p:spPr>
            <a:xfrm>
              <a:off x="6408280" y="6041992"/>
              <a:ext cx="494433" cy="491686"/>
            </a:xfrm>
            <a:custGeom>
              <a:avLst/>
              <a:gdLst/>
              <a:ahLst/>
              <a:cxnLst/>
              <a:rect l="l" t="t" r="r" b="b"/>
              <a:pathLst>
                <a:path w="1857518" h="1847198" extrusionOk="0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bg>
      <p:bgPr>
        <a:solidFill>
          <a:schemeClr val="accent6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" name="Google Shape;336;p61"/>
          <p:cNvGrpSpPr/>
          <p:nvPr/>
        </p:nvGrpSpPr>
        <p:grpSpPr>
          <a:xfrm rot="-9233215">
            <a:off x="10129412" y="5122367"/>
            <a:ext cx="1606966" cy="1446929"/>
            <a:chOff x="6486650" y="2648852"/>
            <a:chExt cx="2745260" cy="2471860"/>
          </a:xfrm>
        </p:grpSpPr>
        <p:sp>
          <p:nvSpPr>
            <p:cNvPr id="337" name="Google Shape;337;p61"/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/>
              <a:ahLst/>
              <a:cxnLst/>
              <a:rect l="l" t="t" r="r" b="b"/>
              <a:pathLst>
                <a:path w="1919435" h="1914275" extrusionOk="0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8" name="Google Shape;338;p61"/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</p:grpSpPr>
          <p:sp>
            <p:nvSpPr>
              <p:cNvPr id="339" name="Google Shape;339;p61"/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/>
                <a:ahLst/>
                <a:cxnLst/>
                <a:rect l="l" t="t" r="r" b="b"/>
                <a:pathLst>
                  <a:path w="2677922" h="2672762" extrusionOk="0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61"/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/>
                <a:ahLst/>
                <a:cxnLst/>
                <a:rect l="l" t="t" r="r" b="b"/>
                <a:pathLst>
                  <a:path w="1898796" h="1893636" extrusionOk="0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41" name="Google Shape;341;p61"/>
          <p:cNvSpPr/>
          <p:nvPr/>
        </p:nvSpPr>
        <p:spPr>
          <a:xfrm>
            <a:off x="10132589" y="4237997"/>
            <a:ext cx="577306" cy="577307"/>
          </a:xfrm>
          <a:custGeom>
            <a:avLst/>
            <a:gdLst/>
            <a:ahLst/>
            <a:cxnLst/>
            <a:rect l="l" t="t" r="r" b="b"/>
            <a:pathLst>
              <a:path w="1243505" h="1243505" extrusionOk="0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2" name="Google Shape;342;p61"/>
          <p:cNvGrpSpPr/>
          <p:nvPr/>
        </p:nvGrpSpPr>
        <p:grpSpPr>
          <a:xfrm rot="2159485">
            <a:off x="10055502" y="2964360"/>
            <a:ext cx="1639387" cy="985059"/>
            <a:chOff x="2753518" y="3556278"/>
            <a:chExt cx="2028524" cy="1218879"/>
          </a:xfrm>
        </p:grpSpPr>
        <p:sp>
          <p:nvSpPr>
            <p:cNvPr id="343" name="Google Shape;343;p61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4" name="Google Shape;344;p61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345" name="Google Shape;345;p61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61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47" name="Google Shape;347;p61"/>
          <p:cNvSpPr/>
          <p:nvPr/>
        </p:nvSpPr>
        <p:spPr>
          <a:xfrm>
            <a:off x="8967753" y="3381941"/>
            <a:ext cx="936646" cy="931442"/>
          </a:xfrm>
          <a:custGeom>
            <a:avLst/>
            <a:gdLst/>
            <a:ahLst/>
            <a:cxnLst/>
            <a:rect l="l" t="t" r="r" b="b"/>
            <a:pathLst>
              <a:path w="1857518" h="1847198" extrusionOk="0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61"/>
          <p:cNvSpPr/>
          <p:nvPr/>
        </p:nvSpPr>
        <p:spPr>
          <a:xfrm>
            <a:off x="3024124" y="1688320"/>
            <a:ext cx="1051669" cy="1070562"/>
          </a:xfrm>
          <a:custGeom>
            <a:avLst/>
            <a:gdLst/>
            <a:ahLst/>
            <a:cxnLst/>
            <a:rect l="l" t="t" r="r" b="b"/>
            <a:pathLst>
              <a:path w="1723364" h="1754322" extrusionOk="0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61"/>
          <p:cNvSpPr/>
          <p:nvPr/>
        </p:nvSpPr>
        <p:spPr>
          <a:xfrm>
            <a:off x="11118872" y="220250"/>
            <a:ext cx="853923" cy="853924"/>
          </a:xfrm>
          <a:custGeom>
            <a:avLst/>
            <a:gdLst/>
            <a:ahLst/>
            <a:cxnLst/>
            <a:rect l="l" t="t" r="r" b="b"/>
            <a:pathLst>
              <a:path w="1243505" h="1243505" extrusionOk="0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0" name="Google Shape;350;p61"/>
          <p:cNvGrpSpPr/>
          <p:nvPr/>
        </p:nvGrpSpPr>
        <p:grpSpPr>
          <a:xfrm rot="1212279">
            <a:off x="4087176" y="247504"/>
            <a:ext cx="3054680" cy="1218879"/>
            <a:chOff x="1727363" y="3556278"/>
            <a:chExt cx="3054679" cy="1218879"/>
          </a:xfrm>
        </p:grpSpPr>
        <p:sp>
          <p:nvSpPr>
            <p:cNvPr id="351" name="Google Shape;351;p61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2" name="Google Shape;352;p61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353" name="Google Shape;353;p61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61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5" name="Google Shape;355;p61"/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61"/>
          <p:cNvGrpSpPr/>
          <p:nvPr/>
        </p:nvGrpSpPr>
        <p:grpSpPr>
          <a:xfrm>
            <a:off x="8507471" y="529601"/>
            <a:ext cx="2745260" cy="2471860"/>
            <a:chOff x="6486650" y="2648852"/>
            <a:chExt cx="2745260" cy="2471860"/>
          </a:xfrm>
        </p:grpSpPr>
        <p:sp>
          <p:nvSpPr>
            <p:cNvPr id="357" name="Google Shape;357;p61"/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/>
              <a:ahLst/>
              <a:cxnLst/>
              <a:rect l="l" t="t" r="r" b="b"/>
              <a:pathLst>
                <a:path w="1919435" h="1914275" extrusionOk="0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8" name="Google Shape;358;p61"/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</p:grpSpPr>
          <p:sp>
            <p:nvSpPr>
              <p:cNvPr id="359" name="Google Shape;359;p61"/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/>
                <a:ahLst/>
                <a:cxnLst/>
                <a:rect l="l" t="t" r="r" b="b"/>
                <a:pathLst>
                  <a:path w="2677922" h="2672762" extrusionOk="0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61"/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/>
                <a:ahLst/>
                <a:cxnLst/>
                <a:rect l="l" t="t" r="r" b="b"/>
                <a:pathLst>
                  <a:path w="1898796" h="1893636" extrusionOk="0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61" name="Google Shape;361;p61"/>
          <p:cNvGrpSpPr/>
          <p:nvPr/>
        </p:nvGrpSpPr>
        <p:grpSpPr>
          <a:xfrm rot="-2944815">
            <a:off x="7923368" y="4809771"/>
            <a:ext cx="1639387" cy="985058"/>
            <a:chOff x="2753518" y="3556278"/>
            <a:chExt cx="2028524" cy="1218879"/>
          </a:xfrm>
        </p:grpSpPr>
        <p:sp>
          <p:nvSpPr>
            <p:cNvPr id="362" name="Google Shape;362;p61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3" name="Google Shape;363;p61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364" name="Google Shape;364;p61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61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66" name="Google Shape;366;p61"/>
          <p:cNvGrpSpPr/>
          <p:nvPr/>
        </p:nvGrpSpPr>
        <p:grpSpPr>
          <a:xfrm>
            <a:off x="218787" y="4076953"/>
            <a:ext cx="2745260" cy="2471860"/>
            <a:chOff x="6486650" y="2648852"/>
            <a:chExt cx="2745260" cy="2471860"/>
          </a:xfrm>
        </p:grpSpPr>
        <p:sp>
          <p:nvSpPr>
            <p:cNvPr id="367" name="Google Shape;367;p61"/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/>
              <a:ahLst/>
              <a:cxnLst/>
              <a:rect l="l" t="t" r="r" b="b"/>
              <a:pathLst>
                <a:path w="1919435" h="1914275" extrusionOk="0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8" name="Google Shape;368;p61"/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</p:grpSpPr>
          <p:sp>
            <p:nvSpPr>
              <p:cNvPr id="369" name="Google Shape;369;p61"/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/>
                <a:ahLst/>
                <a:cxnLst/>
                <a:rect l="l" t="t" r="r" b="b"/>
                <a:pathLst>
                  <a:path w="2677922" h="2672762" extrusionOk="0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61"/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/>
                <a:ahLst/>
                <a:cxnLst/>
                <a:rect l="l" t="t" r="r" b="b"/>
                <a:pathLst>
                  <a:path w="1898796" h="1893636" extrusionOk="0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71" name="Google Shape;371;p61"/>
          <p:cNvSpPr/>
          <p:nvPr/>
        </p:nvSpPr>
        <p:spPr>
          <a:xfrm>
            <a:off x="3839744" y="5541765"/>
            <a:ext cx="936646" cy="931442"/>
          </a:xfrm>
          <a:custGeom>
            <a:avLst/>
            <a:gdLst/>
            <a:ahLst/>
            <a:cxnLst/>
            <a:rect l="l" t="t" r="r" b="b"/>
            <a:pathLst>
              <a:path w="1857518" h="1847198" extrusionOk="0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61"/>
          <p:cNvSpPr/>
          <p:nvPr/>
        </p:nvSpPr>
        <p:spPr>
          <a:xfrm>
            <a:off x="3024124" y="4785587"/>
            <a:ext cx="1051669" cy="1070562"/>
          </a:xfrm>
          <a:custGeom>
            <a:avLst/>
            <a:gdLst/>
            <a:ahLst/>
            <a:cxnLst/>
            <a:rect l="l" t="t" r="r" b="b"/>
            <a:pathLst>
              <a:path w="1723364" h="1754322" extrusionOk="0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61"/>
          <p:cNvSpPr/>
          <p:nvPr/>
        </p:nvSpPr>
        <p:spPr>
          <a:xfrm rot="2246763">
            <a:off x="322349" y="3332012"/>
            <a:ext cx="1218879" cy="1218879"/>
          </a:xfrm>
          <a:custGeom>
            <a:avLst/>
            <a:gdLst/>
            <a:ahLst/>
            <a:cxnLst/>
            <a:rect l="l" t="t" r="r" b="b"/>
            <a:pathLst>
              <a:path w="1774962" h="1774962" extrusionOk="0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61"/>
          <p:cNvSpPr/>
          <p:nvPr/>
        </p:nvSpPr>
        <p:spPr>
          <a:xfrm>
            <a:off x="6408282" y="6041992"/>
            <a:ext cx="494433" cy="491686"/>
          </a:xfrm>
          <a:custGeom>
            <a:avLst/>
            <a:gdLst/>
            <a:ahLst/>
            <a:cxnLst/>
            <a:rect l="l" t="t" r="r" b="b"/>
            <a:pathLst>
              <a:path w="1857518" h="1847198" extrusionOk="0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5" name="Google Shape;375;p61"/>
          <p:cNvGrpSpPr/>
          <p:nvPr/>
        </p:nvGrpSpPr>
        <p:grpSpPr>
          <a:xfrm rot="-7459571">
            <a:off x="1251627" y="1931267"/>
            <a:ext cx="1916415" cy="1725561"/>
            <a:chOff x="6486650" y="2648852"/>
            <a:chExt cx="2745260" cy="2471860"/>
          </a:xfrm>
        </p:grpSpPr>
        <p:sp>
          <p:nvSpPr>
            <p:cNvPr id="376" name="Google Shape;376;p61"/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/>
              <a:ahLst/>
              <a:cxnLst/>
              <a:rect l="l" t="t" r="r" b="b"/>
              <a:pathLst>
                <a:path w="1919435" h="1914275" extrusionOk="0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7" name="Google Shape;377;p61"/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</p:grpSpPr>
          <p:sp>
            <p:nvSpPr>
              <p:cNvPr id="378" name="Google Shape;378;p61"/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/>
                <a:ahLst/>
                <a:cxnLst/>
                <a:rect l="l" t="t" r="r" b="b"/>
                <a:pathLst>
                  <a:path w="2677922" h="2672762" extrusionOk="0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61"/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/>
                <a:ahLst/>
                <a:cxnLst/>
                <a:rect l="l" t="t" r="r" b="b"/>
                <a:pathLst>
                  <a:path w="1898796" h="1893636" extrusionOk="0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80" name="Google Shape;380;p61"/>
          <p:cNvSpPr/>
          <p:nvPr/>
        </p:nvSpPr>
        <p:spPr>
          <a:xfrm>
            <a:off x="529815" y="248541"/>
            <a:ext cx="577306" cy="577307"/>
          </a:xfrm>
          <a:custGeom>
            <a:avLst/>
            <a:gdLst/>
            <a:ahLst/>
            <a:cxnLst/>
            <a:rect l="l" t="t" r="r" b="b"/>
            <a:pathLst>
              <a:path w="1243505" h="1243505" extrusionOk="0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61"/>
          <p:cNvSpPr/>
          <p:nvPr/>
        </p:nvSpPr>
        <p:spPr>
          <a:xfrm>
            <a:off x="7565723" y="431683"/>
            <a:ext cx="1263772" cy="1286476"/>
          </a:xfrm>
          <a:custGeom>
            <a:avLst/>
            <a:gdLst/>
            <a:ahLst/>
            <a:cxnLst/>
            <a:rect l="l" t="t" r="r" b="b"/>
            <a:pathLst>
              <a:path w="1723364" h="1754322" extrusionOk="0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2" name="Google Shape;382;p61"/>
          <p:cNvGrpSpPr/>
          <p:nvPr/>
        </p:nvGrpSpPr>
        <p:grpSpPr>
          <a:xfrm rot="-1800000">
            <a:off x="206465" y="743264"/>
            <a:ext cx="3054680" cy="1218879"/>
            <a:chOff x="1727363" y="3556278"/>
            <a:chExt cx="3054679" cy="1218879"/>
          </a:xfrm>
        </p:grpSpPr>
        <p:sp>
          <p:nvSpPr>
            <p:cNvPr id="383" name="Google Shape;383;p61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4" name="Google Shape;384;p61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385" name="Google Shape;385;p61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61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87" name="Google Shape;387;p61"/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8" name="Google Shape;388;p61"/>
          <p:cNvGrpSpPr/>
          <p:nvPr/>
        </p:nvGrpSpPr>
        <p:grpSpPr>
          <a:xfrm rot="-8492203">
            <a:off x="6810795" y="5777610"/>
            <a:ext cx="1277753" cy="767764"/>
            <a:chOff x="2753518" y="3556278"/>
            <a:chExt cx="2028524" cy="1218879"/>
          </a:xfrm>
        </p:grpSpPr>
        <p:sp>
          <p:nvSpPr>
            <p:cNvPr id="389" name="Google Shape;389;p61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0" name="Google Shape;390;p61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391" name="Google Shape;391;p61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61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93" name="Google Shape;393;p61"/>
          <p:cNvSpPr/>
          <p:nvPr/>
        </p:nvSpPr>
        <p:spPr>
          <a:xfrm>
            <a:off x="8809094" y="351407"/>
            <a:ext cx="577306" cy="577307"/>
          </a:xfrm>
          <a:custGeom>
            <a:avLst/>
            <a:gdLst/>
            <a:ahLst/>
            <a:cxnLst/>
            <a:rect l="l" t="t" r="r" b="b"/>
            <a:pathLst>
              <a:path w="1243505" h="1243505" extrusionOk="0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62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6" name="Google Shape;396;p62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7" name="Google Shape;397;p6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8" name="Google Shape;398;p6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9" name="Google Shape;399;p6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Slide">
  <p:cSld name="Default Slide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">
  <p:cSld name="Section Break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64"/>
          <p:cNvSpPr>
            <a:spLocks noGrp="1"/>
          </p:cNvSpPr>
          <p:nvPr>
            <p:ph type="pic" idx="2"/>
          </p:nvPr>
        </p:nvSpPr>
        <p:spPr>
          <a:xfrm>
            <a:off x="2" y="-5871"/>
            <a:ext cx="10118944" cy="686387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6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05" name="Google Shape;405;p65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6" name="Google Shape;406;p65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7" name="Google Shape;407;p6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8" name="Google Shape;408;p6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9" name="Google Shape;409;p65"/>
          <p:cNvSpPr txBox="1">
            <a:spLocks noGrp="1"/>
          </p:cNvSpPr>
          <p:nvPr>
            <p:ph type="dt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0" name="Google Shape;410;p6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1" name="Google Shape;411;p6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12" name="Google Shape;412;p65" descr="รูปภาพประกอบด้วย เมือง&#10;&#10;คำอธิบายที่สร้างโดยอัตโนมัติ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6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15" name="Google Shape;415;p6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6" name="Google Shape;416;p66"/>
          <p:cNvSpPr txBox="1">
            <a:spLocks noGrp="1"/>
          </p:cNvSpPr>
          <p:nvPr>
            <p:ph type="dt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7" name="Google Shape;417;p6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8" name="Google Shape;418;p6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19" name="Google Shape;419;p66" descr="รูปภาพประกอบด้วย เมือง&#10;&#10;คำอธิบายที่สร้างโดยอัตโนมัติ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66"/>
          <p:cNvSpPr/>
          <p:nvPr/>
        </p:nvSpPr>
        <p:spPr>
          <a:xfrm>
            <a:off x="1" y="1"/>
            <a:ext cx="324465" cy="1052052"/>
          </a:xfrm>
          <a:prstGeom prst="rect">
            <a:avLst/>
          </a:prstGeom>
          <a:gradFill>
            <a:gsLst>
              <a:gs pos="0">
                <a:srgbClr val="9E0000"/>
              </a:gs>
              <a:gs pos="50000">
                <a:srgbClr val="E40000"/>
              </a:gs>
              <a:gs pos="100000">
                <a:srgbClr val="FF0000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421" name="Google Shape;421;p66"/>
          <p:cNvSpPr/>
          <p:nvPr/>
        </p:nvSpPr>
        <p:spPr>
          <a:xfrm>
            <a:off x="324466" y="1"/>
            <a:ext cx="11867535" cy="1052052"/>
          </a:xfrm>
          <a:prstGeom prst="rect">
            <a:avLst/>
          </a:prstGeom>
          <a:gradFill>
            <a:gsLst>
              <a:gs pos="0">
                <a:srgbClr val="5B0B0C"/>
              </a:gs>
              <a:gs pos="50000">
                <a:srgbClr val="841112"/>
              </a:gs>
              <a:gs pos="100000">
                <a:srgbClr val="9F1417"/>
              </a:gs>
            </a:gsLst>
            <a:lin ang="0" scaled="0"/>
          </a:gra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1 Fixed Cover Image">
  <p:cSld name="COVER 1 Fixed Cover Image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67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4" name="Google Shape;424;p67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5" name="Google Shape;425;p67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26" name="Google Shape;426;p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67"/>
          <p:cNvSpPr txBox="1">
            <a:spLocks noGrp="1"/>
          </p:cNvSpPr>
          <p:nvPr>
            <p:ph type="title"/>
          </p:nvPr>
        </p:nvSpPr>
        <p:spPr>
          <a:xfrm>
            <a:off x="1315278" y="5360329"/>
            <a:ext cx="10515600" cy="4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772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E772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8" name="Google Shape;428;p67"/>
          <p:cNvSpPr txBox="1">
            <a:spLocks noGrp="1"/>
          </p:cNvSpPr>
          <p:nvPr>
            <p:ph type="body" idx="1"/>
          </p:nvPr>
        </p:nvSpPr>
        <p:spPr>
          <a:xfrm>
            <a:off x="1298962" y="5896598"/>
            <a:ext cx="10531917" cy="437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C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9595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429" name="Google Shape;429;p67" descr="D:\WORK\งาน EECi and Aripolis\640217 CI\Slide\Template\00 LOGO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961432" cy="153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1: Add title">
  <p:cSld name="Layout 1: Add title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76225"/>
            <a:ext cx="177165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68"/>
          <p:cNvSpPr txBox="1">
            <a:spLocks noGrp="1"/>
          </p:cNvSpPr>
          <p:nvPr>
            <p:ph type="body" idx="1"/>
          </p:nvPr>
        </p:nvSpPr>
        <p:spPr>
          <a:xfrm>
            <a:off x="1851412" y="572122"/>
            <a:ext cx="10207238" cy="76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C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59595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Layout 1: Add title">
  <p:cSld name="3_Layout 1: Add title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Google Shape;434;p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379207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24047" y="0"/>
            <a:ext cx="356795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76225"/>
            <a:ext cx="177165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69"/>
          <p:cNvSpPr txBox="1">
            <a:spLocks noGrp="1"/>
          </p:cNvSpPr>
          <p:nvPr>
            <p:ph type="body" idx="1"/>
          </p:nvPr>
        </p:nvSpPr>
        <p:spPr>
          <a:xfrm>
            <a:off x="1851412" y="500402"/>
            <a:ext cx="10207238" cy="76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C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59595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Layout 1: Add title">
  <p:cSld name="5_Layout 1: Add title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Google Shape;439;p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379207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76225"/>
            <a:ext cx="177165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70"/>
          <p:cNvSpPr txBox="1">
            <a:spLocks noGrp="1"/>
          </p:cNvSpPr>
          <p:nvPr>
            <p:ph type="body" idx="1"/>
          </p:nvPr>
        </p:nvSpPr>
        <p:spPr>
          <a:xfrm>
            <a:off x="1851412" y="500402"/>
            <a:ext cx="10207238" cy="76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C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59595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solidFill>
          <a:schemeClr val="accent6"/>
        </a:solidFill>
        <a:effectLst/>
      </p:bgPr>
    </p:bg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72"/>
          <p:cNvSpPr/>
          <p:nvPr/>
        </p:nvSpPr>
        <p:spPr>
          <a:xfrm>
            <a:off x="-8316" y="1423111"/>
            <a:ext cx="12208634" cy="5434893"/>
          </a:xfrm>
          <a:custGeom>
            <a:avLst/>
            <a:gdLst/>
            <a:ahLst/>
            <a:cxnLst/>
            <a:rect l="l" t="t" r="r" b="b"/>
            <a:pathLst>
              <a:path w="12208633" h="5434893" extrusionOk="0">
                <a:moveTo>
                  <a:pt x="7143321" y="892474"/>
                </a:moveTo>
                <a:lnTo>
                  <a:pt x="7143335" y="895416"/>
                </a:lnTo>
                <a:lnTo>
                  <a:pt x="7147277" y="895507"/>
                </a:lnTo>
                <a:lnTo>
                  <a:pt x="7147099" y="892474"/>
                </a:lnTo>
                <a:close/>
                <a:moveTo>
                  <a:pt x="6355163" y="727493"/>
                </a:moveTo>
                <a:lnTo>
                  <a:pt x="6355358" y="727687"/>
                </a:lnTo>
                <a:cubicBezTo>
                  <a:pt x="6355163" y="727687"/>
                  <a:pt x="6355163" y="727687"/>
                  <a:pt x="6354969" y="727687"/>
                </a:cubicBezTo>
                <a:cubicBezTo>
                  <a:pt x="6354969" y="727881"/>
                  <a:pt x="6354775" y="728075"/>
                  <a:pt x="6354969" y="728075"/>
                </a:cubicBezTo>
                <a:cubicBezTo>
                  <a:pt x="6354969" y="727881"/>
                  <a:pt x="6355163" y="727881"/>
                  <a:pt x="6355358" y="727687"/>
                </a:cubicBezTo>
                <a:cubicBezTo>
                  <a:pt x="6355358" y="727687"/>
                  <a:pt x="6355552" y="727493"/>
                  <a:pt x="6355552" y="727493"/>
                </a:cubicBezTo>
                <a:cubicBezTo>
                  <a:pt x="6355358" y="727493"/>
                  <a:pt x="6355358" y="727493"/>
                  <a:pt x="6355163" y="727493"/>
                </a:cubicBezTo>
                <a:close/>
                <a:moveTo>
                  <a:pt x="8604691" y="725788"/>
                </a:moveTo>
                <a:cubicBezTo>
                  <a:pt x="8595865" y="725788"/>
                  <a:pt x="8591193" y="727865"/>
                  <a:pt x="8591193" y="738248"/>
                </a:cubicBezTo>
                <a:cubicBezTo>
                  <a:pt x="8591712" y="788607"/>
                  <a:pt x="8591712" y="839485"/>
                  <a:pt x="8590674" y="889843"/>
                </a:cubicBezTo>
                <a:cubicBezTo>
                  <a:pt x="8590674" y="899188"/>
                  <a:pt x="8593789" y="903341"/>
                  <a:pt x="8603653" y="903341"/>
                </a:cubicBezTo>
                <a:cubicBezTo>
                  <a:pt x="8613517" y="903341"/>
                  <a:pt x="8616632" y="899708"/>
                  <a:pt x="8616632" y="889843"/>
                </a:cubicBezTo>
                <a:cubicBezTo>
                  <a:pt x="8616112" y="864923"/>
                  <a:pt x="8616632" y="840523"/>
                  <a:pt x="8616632" y="815603"/>
                </a:cubicBezTo>
                <a:cubicBezTo>
                  <a:pt x="8616632" y="790164"/>
                  <a:pt x="8616112" y="764206"/>
                  <a:pt x="8616632" y="738767"/>
                </a:cubicBezTo>
                <a:cubicBezTo>
                  <a:pt x="8616632" y="729941"/>
                  <a:pt x="8614555" y="725788"/>
                  <a:pt x="8604691" y="725788"/>
                </a:cubicBezTo>
                <a:close/>
                <a:moveTo>
                  <a:pt x="8744865" y="683217"/>
                </a:moveTo>
                <a:cubicBezTo>
                  <a:pt x="8737078" y="683217"/>
                  <a:pt x="8735001" y="687370"/>
                  <a:pt x="8735001" y="694119"/>
                </a:cubicBezTo>
                <a:cubicBezTo>
                  <a:pt x="8735001" y="760053"/>
                  <a:pt x="8735001" y="825986"/>
                  <a:pt x="8735520" y="892439"/>
                </a:cubicBezTo>
                <a:cubicBezTo>
                  <a:pt x="8735001" y="900226"/>
                  <a:pt x="8738635" y="903341"/>
                  <a:pt x="8746422" y="903341"/>
                </a:cubicBezTo>
                <a:cubicBezTo>
                  <a:pt x="8759921" y="902822"/>
                  <a:pt x="8773938" y="902822"/>
                  <a:pt x="8787436" y="903341"/>
                </a:cubicBezTo>
                <a:cubicBezTo>
                  <a:pt x="8797819" y="903861"/>
                  <a:pt x="8801454" y="899708"/>
                  <a:pt x="8801454" y="889324"/>
                </a:cubicBezTo>
                <a:cubicBezTo>
                  <a:pt x="8800934" y="865443"/>
                  <a:pt x="8801454" y="842080"/>
                  <a:pt x="8801454" y="818718"/>
                </a:cubicBezTo>
                <a:cubicBezTo>
                  <a:pt x="8801454" y="813527"/>
                  <a:pt x="8800415" y="805739"/>
                  <a:pt x="8807164" y="805739"/>
                </a:cubicBezTo>
                <a:cubicBezTo>
                  <a:pt x="8825854" y="805739"/>
                  <a:pt x="8822220" y="792760"/>
                  <a:pt x="8822739" y="781857"/>
                </a:cubicBezTo>
                <a:cubicBezTo>
                  <a:pt x="8822739" y="773551"/>
                  <a:pt x="8819105" y="771474"/>
                  <a:pt x="8811317" y="771474"/>
                </a:cubicBezTo>
                <a:cubicBezTo>
                  <a:pt x="8798858" y="771474"/>
                  <a:pt x="8786398" y="770955"/>
                  <a:pt x="8773938" y="771474"/>
                </a:cubicBezTo>
                <a:cubicBezTo>
                  <a:pt x="8761478" y="771994"/>
                  <a:pt x="8756286" y="766283"/>
                  <a:pt x="8756286" y="754342"/>
                </a:cubicBezTo>
                <a:cubicBezTo>
                  <a:pt x="8756286" y="744997"/>
                  <a:pt x="8756286" y="735133"/>
                  <a:pt x="8756286" y="725269"/>
                </a:cubicBezTo>
                <a:cubicBezTo>
                  <a:pt x="8755767" y="725269"/>
                  <a:pt x="8755767" y="725269"/>
                  <a:pt x="8755767" y="725269"/>
                </a:cubicBezTo>
                <a:cubicBezTo>
                  <a:pt x="8755767" y="714886"/>
                  <a:pt x="8755767" y="705021"/>
                  <a:pt x="8755767" y="694638"/>
                </a:cubicBezTo>
                <a:cubicBezTo>
                  <a:pt x="8755767" y="686851"/>
                  <a:pt x="8753171" y="683217"/>
                  <a:pt x="8744865" y="683217"/>
                </a:cubicBezTo>
                <a:close/>
                <a:moveTo>
                  <a:pt x="5999516" y="672943"/>
                </a:moveTo>
                <a:lnTo>
                  <a:pt x="5999516" y="672950"/>
                </a:lnTo>
                <a:lnTo>
                  <a:pt x="6106191" y="672950"/>
                </a:lnTo>
                <a:lnTo>
                  <a:pt x="6106226" y="672943"/>
                </a:lnTo>
                <a:lnTo>
                  <a:pt x="6103287" y="672943"/>
                </a:lnTo>
                <a:lnTo>
                  <a:pt x="6095614" y="672943"/>
                </a:lnTo>
                <a:close/>
                <a:moveTo>
                  <a:pt x="5844017" y="672943"/>
                </a:moveTo>
                <a:lnTo>
                  <a:pt x="5844017" y="672950"/>
                </a:lnTo>
                <a:lnTo>
                  <a:pt x="5950885" y="672950"/>
                </a:lnTo>
                <a:lnTo>
                  <a:pt x="5950920" y="672943"/>
                </a:lnTo>
                <a:lnTo>
                  <a:pt x="5947738" y="672943"/>
                </a:lnTo>
                <a:lnTo>
                  <a:pt x="5940066" y="672943"/>
                </a:lnTo>
                <a:close/>
                <a:moveTo>
                  <a:pt x="2661207" y="578320"/>
                </a:moveTo>
                <a:lnTo>
                  <a:pt x="2649387" y="591167"/>
                </a:lnTo>
                <a:lnTo>
                  <a:pt x="2649387" y="660718"/>
                </a:lnTo>
                <a:lnTo>
                  <a:pt x="2661207" y="660966"/>
                </a:lnTo>
                <a:cubicBezTo>
                  <a:pt x="2661207" y="660966"/>
                  <a:pt x="2661207" y="660966"/>
                  <a:pt x="2661207" y="612643"/>
                </a:cubicBezTo>
                <a:close/>
                <a:moveTo>
                  <a:pt x="2521154" y="535617"/>
                </a:moveTo>
                <a:cubicBezTo>
                  <a:pt x="2512848" y="535617"/>
                  <a:pt x="2510252" y="539251"/>
                  <a:pt x="2510252" y="547038"/>
                </a:cubicBezTo>
                <a:cubicBezTo>
                  <a:pt x="2510252" y="557421"/>
                  <a:pt x="2510252" y="567286"/>
                  <a:pt x="2510252" y="577669"/>
                </a:cubicBezTo>
                <a:cubicBezTo>
                  <a:pt x="2510252" y="577669"/>
                  <a:pt x="2510252" y="577669"/>
                  <a:pt x="2509733" y="577669"/>
                </a:cubicBezTo>
                <a:cubicBezTo>
                  <a:pt x="2509733" y="587533"/>
                  <a:pt x="2509733" y="597397"/>
                  <a:pt x="2509733" y="606742"/>
                </a:cubicBezTo>
                <a:cubicBezTo>
                  <a:pt x="2509733" y="618683"/>
                  <a:pt x="2504541" y="624394"/>
                  <a:pt x="2492081" y="623874"/>
                </a:cubicBezTo>
                <a:cubicBezTo>
                  <a:pt x="2479621" y="623355"/>
                  <a:pt x="2467161" y="623874"/>
                  <a:pt x="2454702" y="623874"/>
                </a:cubicBezTo>
                <a:cubicBezTo>
                  <a:pt x="2446914" y="623874"/>
                  <a:pt x="2443280" y="625951"/>
                  <a:pt x="2443280" y="634257"/>
                </a:cubicBezTo>
                <a:cubicBezTo>
                  <a:pt x="2443799" y="645160"/>
                  <a:pt x="2440165" y="658139"/>
                  <a:pt x="2458855" y="658139"/>
                </a:cubicBezTo>
                <a:cubicBezTo>
                  <a:pt x="2465604" y="658139"/>
                  <a:pt x="2464565" y="665927"/>
                  <a:pt x="2464565" y="671118"/>
                </a:cubicBezTo>
                <a:lnTo>
                  <a:pt x="2464565" y="735104"/>
                </a:lnTo>
                <a:lnTo>
                  <a:pt x="2530525" y="735104"/>
                </a:lnTo>
                <a:lnTo>
                  <a:pt x="2531018" y="546519"/>
                </a:lnTo>
                <a:cubicBezTo>
                  <a:pt x="2531018" y="539770"/>
                  <a:pt x="2528941" y="535617"/>
                  <a:pt x="2521154" y="535617"/>
                </a:cubicBezTo>
                <a:close/>
                <a:moveTo>
                  <a:pt x="8701774" y="534218"/>
                </a:moveTo>
                <a:cubicBezTo>
                  <a:pt x="8696063" y="534218"/>
                  <a:pt x="8688276" y="532660"/>
                  <a:pt x="8688276" y="540967"/>
                </a:cubicBezTo>
                <a:cubicBezTo>
                  <a:pt x="8688276" y="550312"/>
                  <a:pt x="8681527" y="562253"/>
                  <a:pt x="8695025" y="567963"/>
                </a:cubicBezTo>
                <a:cubicBezTo>
                  <a:pt x="8725656" y="580943"/>
                  <a:pt x="8736558" y="605343"/>
                  <a:pt x="8735520" y="637012"/>
                </a:cubicBezTo>
                <a:cubicBezTo>
                  <a:pt x="8735001" y="666604"/>
                  <a:pt x="8733443" y="664008"/>
                  <a:pt x="8760440" y="664008"/>
                </a:cubicBezTo>
                <a:cubicBezTo>
                  <a:pt x="8763036" y="664008"/>
                  <a:pt x="8765112" y="664008"/>
                  <a:pt x="8767189" y="664527"/>
                </a:cubicBezTo>
                <a:cubicBezTo>
                  <a:pt x="8772899" y="665566"/>
                  <a:pt x="8777053" y="667124"/>
                  <a:pt x="8776534" y="675429"/>
                </a:cubicBezTo>
                <a:cubicBezTo>
                  <a:pt x="8774976" y="692043"/>
                  <a:pt x="8776014" y="708136"/>
                  <a:pt x="8776014" y="724750"/>
                </a:cubicBezTo>
                <a:cubicBezTo>
                  <a:pt x="8776014" y="749669"/>
                  <a:pt x="8776014" y="749669"/>
                  <a:pt x="8799896" y="750708"/>
                </a:cubicBezTo>
                <a:cubicBezTo>
                  <a:pt x="8801454" y="750708"/>
                  <a:pt x="8802492" y="751227"/>
                  <a:pt x="8804049" y="751227"/>
                </a:cubicBezTo>
                <a:cubicBezTo>
                  <a:pt x="8812875" y="751746"/>
                  <a:pt x="8822220" y="754861"/>
                  <a:pt x="8822739" y="740324"/>
                </a:cubicBezTo>
                <a:cubicBezTo>
                  <a:pt x="8823777" y="714886"/>
                  <a:pt x="8823777" y="713328"/>
                  <a:pt x="8806645" y="712809"/>
                </a:cubicBezTo>
                <a:cubicBezTo>
                  <a:pt x="8789513" y="711771"/>
                  <a:pt x="8785359" y="708136"/>
                  <a:pt x="8785359" y="691004"/>
                </a:cubicBezTo>
                <a:cubicBezTo>
                  <a:pt x="8785359" y="667124"/>
                  <a:pt x="8785359" y="643761"/>
                  <a:pt x="8785359" y="620399"/>
                </a:cubicBezTo>
                <a:cubicBezTo>
                  <a:pt x="8784840" y="620399"/>
                  <a:pt x="8784840" y="620399"/>
                  <a:pt x="8784840" y="620399"/>
                </a:cubicBezTo>
                <a:cubicBezTo>
                  <a:pt x="8784840" y="596517"/>
                  <a:pt x="8784321" y="572636"/>
                  <a:pt x="8784840" y="548755"/>
                </a:cubicBezTo>
                <a:cubicBezTo>
                  <a:pt x="8785359" y="538371"/>
                  <a:pt x="8782244" y="533698"/>
                  <a:pt x="8770823" y="534218"/>
                </a:cubicBezTo>
                <a:cubicBezTo>
                  <a:pt x="8747980" y="534737"/>
                  <a:pt x="8724618" y="534218"/>
                  <a:pt x="8701774" y="534218"/>
                </a:cubicBezTo>
                <a:close/>
                <a:moveTo>
                  <a:pt x="7932693" y="518578"/>
                </a:moveTo>
                <a:cubicBezTo>
                  <a:pt x="7932693" y="518892"/>
                  <a:pt x="7932378" y="519208"/>
                  <a:pt x="7932378" y="519208"/>
                </a:cubicBezTo>
                <a:cubicBezTo>
                  <a:pt x="7932378" y="519208"/>
                  <a:pt x="7932693" y="519208"/>
                  <a:pt x="7932693" y="519208"/>
                </a:cubicBezTo>
                <a:cubicBezTo>
                  <a:pt x="7932693" y="519208"/>
                  <a:pt x="7932693" y="518892"/>
                  <a:pt x="7932693" y="518578"/>
                </a:cubicBezTo>
                <a:close/>
                <a:moveTo>
                  <a:pt x="7991282" y="518263"/>
                </a:moveTo>
                <a:cubicBezTo>
                  <a:pt x="7991282" y="518578"/>
                  <a:pt x="7991282" y="518578"/>
                  <a:pt x="7991282" y="518892"/>
                </a:cubicBezTo>
                <a:cubicBezTo>
                  <a:pt x="7991282" y="518892"/>
                  <a:pt x="7991597" y="518892"/>
                  <a:pt x="7991597" y="518892"/>
                </a:cubicBezTo>
                <a:cubicBezTo>
                  <a:pt x="7991597" y="518578"/>
                  <a:pt x="7991282" y="518578"/>
                  <a:pt x="7991282" y="518263"/>
                </a:cubicBezTo>
                <a:close/>
                <a:moveTo>
                  <a:pt x="7933323" y="517633"/>
                </a:moveTo>
                <a:cubicBezTo>
                  <a:pt x="7933008" y="517948"/>
                  <a:pt x="7933008" y="517948"/>
                  <a:pt x="7933008" y="518263"/>
                </a:cubicBezTo>
                <a:cubicBezTo>
                  <a:pt x="7933008" y="518263"/>
                  <a:pt x="7933323" y="518263"/>
                  <a:pt x="7933323" y="518263"/>
                </a:cubicBezTo>
                <a:cubicBezTo>
                  <a:pt x="7933323" y="517948"/>
                  <a:pt x="7933323" y="517948"/>
                  <a:pt x="7933323" y="517633"/>
                </a:cubicBezTo>
                <a:close/>
                <a:moveTo>
                  <a:pt x="9995853" y="483450"/>
                </a:moveTo>
                <a:lnTo>
                  <a:pt x="9995853" y="547260"/>
                </a:lnTo>
                <a:lnTo>
                  <a:pt x="10005688" y="548252"/>
                </a:lnTo>
                <a:cubicBezTo>
                  <a:pt x="10042501" y="555784"/>
                  <a:pt x="10070193" y="588356"/>
                  <a:pt x="10070193" y="627396"/>
                </a:cubicBezTo>
                <a:lnTo>
                  <a:pt x="10070193" y="839288"/>
                </a:lnTo>
                <a:lnTo>
                  <a:pt x="10098404" y="839288"/>
                </a:lnTo>
                <a:lnTo>
                  <a:pt x="10098404" y="483450"/>
                </a:lnTo>
                <a:close/>
                <a:moveTo>
                  <a:pt x="9781381" y="483450"/>
                </a:moveTo>
                <a:lnTo>
                  <a:pt x="9781381" y="547123"/>
                </a:lnTo>
                <a:lnTo>
                  <a:pt x="9792075" y="548201"/>
                </a:lnTo>
                <a:cubicBezTo>
                  <a:pt x="9828888" y="555733"/>
                  <a:pt x="9856579" y="588305"/>
                  <a:pt x="9856579" y="627345"/>
                </a:cubicBezTo>
                <a:lnTo>
                  <a:pt x="9856579" y="839288"/>
                </a:lnTo>
                <a:lnTo>
                  <a:pt x="9908622" y="839288"/>
                </a:lnTo>
                <a:lnTo>
                  <a:pt x="9908621" y="627396"/>
                </a:lnTo>
                <a:lnTo>
                  <a:pt x="9908622" y="627394"/>
                </a:lnTo>
                <a:lnTo>
                  <a:pt x="9908622" y="620889"/>
                </a:lnTo>
                <a:lnTo>
                  <a:pt x="9909277" y="620889"/>
                </a:lnTo>
                <a:lnTo>
                  <a:pt x="9910263" y="611115"/>
                </a:lnTo>
                <a:cubicBezTo>
                  <a:pt x="9916854" y="578904"/>
                  <a:pt x="9942616" y="553676"/>
                  <a:pt x="9975107" y="547872"/>
                </a:cubicBezTo>
                <a:lnTo>
                  <a:pt x="9975644" y="547825"/>
                </a:lnTo>
                <a:lnTo>
                  <a:pt x="9975644" y="483450"/>
                </a:lnTo>
                <a:close/>
                <a:moveTo>
                  <a:pt x="4460613" y="410313"/>
                </a:moveTo>
                <a:lnTo>
                  <a:pt x="4460613" y="474688"/>
                </a:lnTo>
                <a:lnTo>
                  <a:pt x="4461150" y="474735"/>
                </a:lnTo>
                <a:cubicBezTo>
                  <a:pt x="4493641" y="480539"/>
                  <a:pt x="4519403" y="505767"/>
                  <a:pt x="4525994" y="537978"/>
                </a:cubicBezTo>
                <a:lnTo>
                  <a:pt x="4526979" y="547752"/>
                </a:lnTo>
                <a:lnTo>
                  <a:pt x="4527635" y="547752"/>
                </a:lnTo>
                <a:lnTo>
                  <a:pt x="4527635" y="554257"/>
                </a:lnTo>
                <a:lnTo>
                  <a:pt x="4527635" y="554259"/>
                </a:lnTo>
                <a:lnTo>
                  <a:pt x="4527635" y="766151"/>
                </a:lnTo>
                <a:lnTo>
                  <a:pt x="4579677" y="766151"/>
                </a:lnTo>
                <a:lnTo>
                  <a:pt x="4579677" y="554208"/>
                </a:lnTo>
                <a:cubicBezTo>
                  <a:pt x="4579677" y="515168"/>
                  <a:pt x="4607369" y="482596"/>
                  <a:pt x="4644181" y="475064"/>
                </a:cubicBezTo>
                <a:lnTo>
                  <a:pt x="4654875" y="473986"/>
                </a:lnTo>
                <a:lnTo>
                  <a:pt x="4654875" y="410313"/>
                </a:lnTo>
                <a:close/>
                <a:moveTo>
                  <a:pt x="4337854" y="410313"/>
                </a:moveTo>
                <a:lnTo>
                  <a:pt x="4337854" y="645080"/>
                </a:lnTo>
                <a:lnTo>
                  <a:pt x="4354002" y="645080"/>
                </a:lnTo>
                <a:lnTo>
                  <a:pt x="4366063" y="645080"/>
                </a:lnTo>
                <a:lnTo>
                  <a:pt x="4366063" y="554259"/>
                </a:lnTo>
                <a:cubicBezTo>
                  <a:pt x="4366063" y="515219"/>
                  <a:pt x="4393756" y="482648"/>
                  <a:pt x="4430568" y="475115"/>
                </a:cubicBezTo>
                <a:lnTo>
                  <a:pt x="4440404" y="474123"/>
                </a:lnTo>
                <a:lnTo>
                  <a:pt x="4440404" y="410313"/>
                </a:lnTo>
                <a:close/>
                <a:moveTo>
                  <a:pt x="2495196" y="386617"/>
                </a:moveTo>
                <a:cubicBezTo>
                  <a:pt x="2483775" y="386098"/>
                  <a:pt x="2480660" y="390771"/>
                  <a:pt x="2481179" y="401154"/>
                </a:cubicBezTo>
                <a:cubicBezTo>
                  <a:pt x="2481698" y="425035"/>
                  <a:pt x="2481179" y="448917"/>
                  <a:pt x="2481179" y="472798"/>
                </a:cubicBezTo>
                <a:cubicBezTo>
                  <a:pt x="2481179" y="472798"/>
                  <a:pt x="2481179" y="472798"/>
                  <a:pt x="2480660" y="472798"/>
                </a:cubicBezTo>
                <a:cubicBezTo>
                  <a:pt x="2480660" y="496160"/>
                  <a:pt x="2480660" y="519523"/>
                  <a:pt x="2480660" y="543404"/>
                </a:cubicBezTo>
                <a:cubicBezTo>
                  <a:pt x="2480660" y="560536"/>
                  <a:pt x="2476506" y="564171"/>
                  <a:pt x="2459374" y="565209"/>
                </a:cubicBezTo>
                <a:cubicBezTo>
                  <a:pt x="2442242" y="565728"/>
                  <a:pt x="2442242" y="567286"/>
                  <a:pt x="2443280" y="592724"/>
                </a:cubicBezTo>
                <a:cubicBezTo>
                  <a:pt x="2443799" y="607261"/>
                  <a:pt x="2453144" y="604146"/>
                  <a:pt x="2461970" y="603627"/>
                </a:cubicBezTo>
                <a:cubicBezTo>
                  <a:pt x="2463527" y="603627"/>
                  <a:pt x="2464565" y="603108"/>
                  <a:pt x="2466123" y="603108"/>
                </a:cubicBezTo>
                <a:cubicBezTo>
                  <a:pt x="2490005" y="602069"/>
                  <a:pt x="2490005" y="602069"/>
                  <a:pt x="2490005" y="577150"/>
                </a:cubicBezTo>
                <a:cubicBezTo>
                  <a:pt x="2490005" y="560536"/>
                  <a:pt x="2491043" y="544443"/>
                  <a:pt x="2489485" y="527829"/>
                </a:cubicBezTo>
                <a:cubicBezTo>
                  <a:pt x="2488966" y="519523"/>
                  <a:pt x="2493120" y="517965"/>
                  <a:pt x="2498830" y="516927"/>
                </a:cubicBezTo>
                <a:cubicBezTo>
                  <a:pt x="2500907" y="516408"/>
                  <a:pt x="2502983" y="516408"/>
                  <a:pt x="2505579" y="516408"/>
                </a:cubicBezTo>
                <a:cubicBezTo>
                  <a:pt x="2532576" y="516408"/>
                  <a:pt x="2531018" y="519003"/>
                  <a:pt x="2530499" y="489411"/>
                </a:cubicBezTo>
                <a:cubicBezTo>
                  <a:pt x="2529461" y="457742"/>
                  <a:pt x="2540363" y="433342"/>
                  <a:pt x="2570994" y="420363"/>
                </a:cubicBezTo>
                <a:cubicBezTo>
                  <a:pt x="2584492" y="414652"/>
                  <a:pt x="2577743" y="402711"/>
                  <a:pt x="2577743" y="393366"/>
                </a:cubicBezTo>
                <a:cubicBezTo>
                  <a:pt x="2577743" y="385060"/>
                  <a:pt x="2569956" y="386617"/>
                  <a:pt x="2564244" y="386617"/>
                </a:cubicBezTo>
                <a:cubicBezTo>
                  <a:pt x="2541401" y="386617"/>
                  <a:pt x="2518039" y="387136"/>
                  <a:pt x="2495196" y="386617"/>
                </a:cubicBezTo>
                <a:close/>
                <a:moveTo>
                  <a:pt x="9258835" y="0"/>
                </a:moveTo>
                <a:lnTo>
                  <a:pt x="9334633" y="0"/>
                </a:lnTo>
                <a:lnTo>
                  <a:pt x="9369417" y="714886"/>
                </a:lnTo>
                <a:lnTo>
                  <a:pt x="9451963" y="716443"/>
                </a:lnTo>
                <a:lnTo>
                  <a:pt x="9451511" y="839288"/>
                </a:lnTo>
                <a:lnTo>
                  <a:pt x="9695008" y="839288"/>
                </a:lnTo>
                <a:lnTo>
                  <a:pt x="9695008" y="627345"/>
                </a:lnTo>
                <a:lnTo>
                  <a:pt x="9695008" y="627342"/>
                </a:lnTo>
                <a:lnTo>
                  <a:pt x="9695008" y="620838"/>
                </a:lnTo>
                <a:lnTo>
                  <a:pt x="9695582" y="620838"/>
                </a:lnTo>
                <a:lnTo>
                  <a:pt x="9696270" y="613044"/>
                </a:lnTo>
                <a:cubicBezTo>
                  <a:pt x="9702073" y="580553"/>
                  <a:pt x="9727301" y="554792"/>
                  <a:pt x="9759513" y="548201"/>
                </a:cubicBezTo>
                <a:lnTo>
                  <a:pt x="9761172" y="548033"/>
                </a:lnTo>
                <a:lnTo>
                  <a:pt x="9761172" y="452927"/>
                </a:lnTo>
                <a:lnTo>
                  <a:pt x="9781381" y="452927"/>
                </a:lnTo>
                <a:lnTo>
                  <a:pt x="9781381" y="453137"/>
                </a:lnTo>
                <a:lnTo>
                  <a:pt x="10098404" y="453137"/>
                </a:lnTo>
                <a:lnTo>
                  <a:pt x="10098404" y="395857"/>
                </a:lnTo>
                <a:lnTo>
                  <a:pt x="10098404" y="395855"/>
                </a:lnTo>
                <a:lnTo>
                  <a:pt x="10098404" y="322646"/>
                </a:lnTo>
                <a:lnTo>
                  <a:pt x="10147724" y="322646"/>
                </a:lnTo>
                <a:lnTo>
                  <a:pt x="10192315" y="322646"/>
                </a:lnTo>
                <a:lnTo>
                  <a:pt x="10192315" y="412796"/>
                </a:lnTo>
                <a:lnTo>
                  <a:pt x="10192315" y="839288"/>
                </a:lnTo>
                <a:lnTo>
                  <a:pt x="10237382" y="839288"/>
                </a:lnTo>
                <a:lnTo>
                  <a:pt x="10237382" y="787976"/>
                </a:lnTo>
                <a:lnTo>
                  <a:pt x="10237382" y="787525"/>
                </a:lnTo>
                <a:lnTo>
                  <a:pt x="10237382" y="786823"/>
                </a:lnTo>
                <a:lnTo>
                  <a:pt x="10293811" y="786823"/>
                </a:lnTo>
                <a:lnTo>
                  <a:pt x="10293811" y="486617"/>
                </a:lnTo>
                <a:lnTo>
                  <a:pt x="10293811" y="486615"/>
                </a:lnTo>
                <a:lnTo>
                  <a:pt x="10293811" y="412796"/>
                </a:lnTo>
                <a:lnTo>
                  <a:pt x="10293812" y="412796"/>
                </a:lnTo>
                <a:lnTo>
                  <a:pt x="10364543" y="412796"/>
                </a:lnTo>
                <a:lnTo>
                  <a:pt x="10435273" y="412796"/>
                </a:lnTo>
                <a:lnTo>
                  <a:pt x="10435273" y="493478"/>
                </a:lnTo>
                <a:lnTo>
                  <a:pt x="10435272" y="493478"/>
                </a:lnTo>
                <a:lnTo>
                  <a:pt x="10435272" y="787653"/>
                </a:lnTo>
                <a:lnTo>
                  <a:pt x="10479889" y="787653"/>
                </a:lnTo>
                <a:lnTo>
                  <a:pt x="10479889" y="834346"/>
                </a:lnTo>
                <a:lnTo>
                  <a:pt x="10479889" y="883894"/>
                </a:lnTo>
                <a:lnTo>
                  <a:pt x="10634153" y="798062"/>
                </a:lnTo>
                <a:lnTo>
                  <a:pt x="10634153" y="890261"/>
                </a:lnTo>
                <a:lnTo>
                  <a:pt x="10799859" y="798062"/>
                </a:lnTo>
                <a:lnTo>
                  <a:pt x="10799859" y="890261"/>
                </a:lnTo>
                <a:lnTo>
                  <a:pt x="10965565" y="798062"/>
                </a:lnTo>
                <a:lnTo>
                  <a:pt x="10965565" y="890261"/>
                </a:lnTo>
                <a:lnTo>
                  <a:pt x="11131272" y="798062"/>
                </a:lnTo>
                <a:lnTo>
                  <a:pt x="11131272" y="894809"/>
                </a:lnTo>
                <a:lnTo>
                  <a:pt x="10965565" y="894809"/>
                </a:lnTo>
                <a:lnTo>
                  <a:pt x="10957391" y="894809"/>
                </a:lnTo>
                <a:lnTo>
                  <a:pt x="10799859" y="894809"/>
                </a:lnTo>
                <a:lnTo>
                  <a:pt x="10791685" y="894809"/>
                </a:lnTo>
                <a:lnTo>
                  <a:pt x="10634153" y="894809"/>
                </a:lnTo>
                <a:lnTo>
                  <a:pt x="10625978" y="894809"/>
                </a:lnTo>
                <a:lnTo>
                  <a:pt x="10479889" y="894809"/>
                </a:lnTo>
                <a:lnTo>
                  <a:pt x="10479889" y="894815"/>
                </a:lnTo>
                <a:lnTo>
                  <a:pt x="11131272" y="894815"/>
                </a:lnTo>
                <a:lnTo>
                  <a:pt x="11131272" y="930426"/>
                </a:lnTo>
                <a:lnTo>
                  <a:pt x="11131272" y="1058032"/>
                </a:lnTo>
                <a:lnTo>
                  <a:pt x="11135416" y="1058032"/>
                </a:lnTo>
                <a:cubicBezTo>
                  <a:pt x="11135416" y="1058032"/>
                  <a:pt x="11135416" y="1058032"/>
                  <a:pt x="11135416" y="475513"/>
                </a:cubicBezTo>
                <a:cubicBezTo>
                  <a:pt x="11135416" y="475513"/>
                  <a:pt x="11135416" y="475513"/>
                  <a:pt x="11317073" y="475513"/>
                </a:cubicBezTo>
                <a:cubicBezTo>
                  <a:pt x="11317073" y="475513"/>
                  <a:pt x="11317073" y="475513"/>
                  <a:pt x="11317073" y="957415"/>
                </a:cubicBezTo>
                <a:cubicBezTo>
                  <a:pt x="11327605" y="928290"/>
                  <a:pt x="11356564" y="864742"/>
                  <a:pt x="11385524" y="864742"/>
                </a:cubicBezTo>
                <a:cubicBezTo>
                  <a:pt x="11427648" y="864742"/>
                  <a:pt x="11467139" y="970654"/>
                  <a:pt x="11467139" y="970654"/>
                </a:cubicBezTo>
                <a:cubicBezTo>
                  <a:pt x="11467139" y="970654"/>
                  <a:pt x="11501364" y="864742"/>
                  <a:pt x="11540855" y="864742"/>
                </a:cubicBezTo>
                <a:cubicBezTo>
                  <a:pt x="11580346" y="864742"/>
                  <a:pt x="11622470" y="970654"/>
                  <a:pt x="11622470" y="970654"/>
                </a:cubicBezTo>
                <a:cubicBezTo>
                  <a:pt x="11622470" y="970654"/>
                  <a:pt x="11656695" y="864742"/>
                  <a:pt x="11696186" y="864742"/>
                </a:cubicBezTo>
                <a:cubicBezTo>
                  <a:pt x="11735677" y="864742"/>
                  <a:pt x="11777800" y="970654"/>
                  <a:pt x="11777800" y="970654"/>
                </a:cubicBezTo>
                <a:cubicBezTo>
                  <a:pt x="11777800" y="970654"/>
                  <a:pt x="11777800" y="970654"/>
                  <a:pt x="11777800" y="994485"/>
                </a:cubicBezTo>
                <a:cubicBezTo>
                  <a:pt x="11777800" y="994485"/>
                  <a:pt x="11777800" y="994485"/>
                  <a:pt x="11851517" y="994485"/>
                </a:cubicBezTo>
                <a:cubicBezTo>
                  <a:pt x="11851517" y="994485"/>
                  <a:pt x="11851517" y="994485"/>
                  <a:pt x="11851517" y="920346"/>
                </a:cubicBezTo>
                <a:cubicBezTo>
                  <a:pt x="11798862" y="909755"/>
                  <a:pt x="11759371" y="862094"/>
                  <a:pt x="11759371" y="806490"/>
                </a:cubicBezTo>
                <a:cubicBezTo>
                  <a:pt x="11759371" y="750886"/>
                  <a:pt x="11798862" y="703225"/>
                  <a:pt x="11851517" y="692634"/>
                </a:cubicBezTo>
                <a:cubicBezTo>
                  <a:pt x="11851517" y="692634"/>
                  <a:pt x="11851517" y="692634"/>
                  <a:pt x="11851517" y="562891"/>
                </a:cubicBezTo>
                <a:cubicBezTo>
                  <a:pt x="11851517" y="562891"/>
                  <a:pt x="11851517" y="562891"/>
                  <a:pt x="11898906" y="562891"/>
                </a:cubicBezTo>
                <a:cubicBezTo>
                  <a:pt x="11898906" y="562891"/>
                  <a:pt x="11898906" y="562891"/>
                  <a:pt x="11898906" y="692634"/>
                </a:cubicBezTo>
                <a:cubicBezTo>
                  <a:pt x="11951560" y="703225"/>
                  <a:pt x="11991051" y="750886"/>
                  <a:pt x="11991051" y="806490"/>
                </a:cubicBezTo>
                <a:cubicBezTo>
                  <a:pt x="11991051" y="864742"/>
                  <a:pt x="11951560" y="909755"/>
                  <a:pt x="11898906" y="920346"/>
                </a:cubicBezTo>
                <a:cubicBezTo>
                  <a:pt x="11898906" y="920346"/>
                  <a:pt x="11898906" y="920346"/>
                  <a:pt x="11898906" y="994485"/>
                </a:cubicBezTo>
                <a:cubicBezTo>
                  <a:pt x="11898906" y="994485"/>
                  <a:pt x="11898906" y="994485"/>
                  <a:pt x="11962091" y="994485"/>
                </a:cubicBezTo>
                <a:cubicBezTo>
                  <a:pt x="11962091" y="994485"/>
                  <a:pt x="11962091" y="994485"/>
                  <a:pt x="11962091" y="917698"/>
                </a:cubicBezTo>
                <a:cubicBezTo>
                  <a:pt x="11962091" y="917698"/>
                  <a:pt x="11962091" y="917698"/>
                  <a:pt x="12041073" y="917698"/>
                </a:cubicBezTo>
                <a:cubicBezTo>
                  <a:pt x="12041073" y="917698"/>
                  <a:pt x="12041073" y="917698"/>
                  <a:pt x="12041073" y="817081"/>
                </a:cubicBezTo>
                <a:cubicBezTo>
                  <a:pt x="12041073" y="817081"/>
                  <a:pt x="12041073" y="817081"/>
                  <a:pt x="12155715" y="817081"/>
                </a:cubicBezTo>
                <a:lnTo>
                  <a:pt x="12200316" y="817081"/>
                </a:lnTo>
                <a:lnTo>
                  <a:pt x="12200316" y="1105184"/>
                </a:lnTo>
                <a:lnTo>
                  <a:pt x="12208559" y="1105184"/>
                </a:lnTo>
                <a:lnTo>
                  <a:pt x="12208559" y="1153840"/>
                </a:lnTo>
                <a:lnTo>
                  <a:pt x="12208559" y="1225322"/>
                </a:lnTo>
                <a:lnTo>
                  <a:pt x="12208633" y="1225322"/>
                </a:lnTo>
                <a:lnTo>
                  <a:pt x="12208633" y="1247932"/>
                </a:lnTo>
                <a:lnTo>
                  <a:pt x="12200316" y="1247932"/>
                </a:lnTo>
                <a:lnTo>
                  <a:pt x="12200316" y="5434893"/>
                </a:lnTo>
                <a:lnTo>
                  <a:pt x="8318" y="5434893"/>
                </a:lnTo>
                <a:lnTo>
                  <a:pt x="8318" y="1247932"/>
                </a:lnTo>
                <a:lnTo>
                  <a:pt x="0" y="1247932"/>
                </a:lnTo>
                <a:lnTo>
                  <a:pt x="0" y="1225322"/>
                </a:lnTo>
                <a:lnTo>
                  <a:pt x="0" y="1063433"/>
                </a:lnTo>
                <a:lnTo>
                  <a:pt x="56578" y="1063433"/>
                </a:lnTo>
                <a:cubicBezTo>
                  <a:pt x="82782" y="1063433"/>
                  <a:pt x="112730" y="1063433"/>
                  <a:pt x="146955" y="1063433"/>
                </a:cubicBezTo>
                <a:cubicBezTo>
                  <a:pt x="146955" y="1063433"/>
                  <a:pt x="146955" y="1063433"/>
                  <a:pt x="146955" y="480915"/>
                </a:cubicBezTo>
                <a:cubicBezTo>
                  <a:pt x="146955" y="480915"/>
                  <a:pt x="146955" y="480915"/>
                  <a:pt x="328613" y="480915"/>
                </a:cubicBezTo>
                <a:cubicBezTo>
                  <a:pt x="328613" y="480915"/>
                  <a:pt x="328613" y="480915"/>
                  <a:pt x="328613" y="962816"/>
                </a:cubicBezTo>
                <a:cubicBezTo>
                  <a:pt x="339144" y="933691"/>
                  <a:pt x="368104" y="870143"/>
                  <a:pt x="397064" y="870143"/>
                </a:cubicBezTo>
                <a:cubicBezTo>
                  <a:pt x="439187" y="870143"/>
                  <a:pt x="478678" y="976055"/>
                  <a:pt x="478678" y="976055"/>
                </a:cubicBezTo>
                <a:cubicBezTo>
                  <a:pt x="478678" y="976055"/>
                  <a:pt x="512903" y="870143"/>
                  <a:pt x="552394" y="870143"/>
                </a:cubicBezTo>
                <a:cubicBezTo>
                  <a:pt x="591885" y="870143"/>
                  <a:pt x="634009" y="976055"/>
                  <a:pt x="634009" y="976055"/>
                </a:cubicBezTo>
                <a:cubicBezTo>
                  <a:pt x="634009" y="976055"/>
                  <a:pt x="668234" y="870143"/>
                  <a:pt x="707725" y="870143"/>
                </a:cubicBezTo>
                <a:cubicBezTo>
                  <a:pt x="747216" y="870143"/>
                  <a:pt x="789340" y="976055"/>
                  <a:pt x="789340" y="976055"/>
                </a:cubicBezTo>
                <a:cubicBezTo>
                  <a:pt x="789340" y="976055"/>
                  <a:pt x="789340" y="976055"/>
                  <a:pt x="789340" y="999886"/>
                </a:cubicBezTo>
                <a:cubicBezTo>
                  <a:pt x="789340" y="999886"/>
                  <a:pt x="789340" y="999886"/>
                  <a:pt x="863056" y="999886"/>
                </a:cubicBezTo>
                <a:cubicBezTo>
                  <a:pt x="863056" y="999886"/>
                  <a:pt x="863056" y="999886"/>
                  <a:pt x="863056" y="925747"/>
                </a:cubicBezTo>
                <a:cubicBezTo>
                  <a:pt x="810402" y="915156"/>
                  <a:pt x="770911" y="867495"/>
                  <a:pt x="770911" y="811891"/>
                </a:cubicBezTo>
                <a:cubicBezTo>
                  <a:pt x="770911" y="756287"/>
                  <a:pt x="810402" y="708626"/>
                  <a:pt x="863056" y="698035"/>
                </a:cubicBezTo>
                <a:cubicBezTo>
                  <a:pt x="863056" y="698035"/>
                  <a:pt x="863056" y="698035"/>
                  <a:pt x="863056" y="568293"/>
                </a:cubicBezTo>
                <a:cubicBezTo>
                  <a:pt x="863056" y="568293"/>
                  <a:pt x="863056" y="568293"/>
                  <a:pt x="910445" y="568293"/>
                </a:cubicBezTo>
                <a:cubicBezTo>
                  <a:pt x="910445" y="568293"/>
                  <a:pt x="910445" y="568293"/>
                  <a:pt x="910445" y="698035"/>
                </a:cubicBezTo>
                <a:cubicBezTo>
                  <a:pt x="963099" y="708626"/>
                  <a:pt x="1002590" y="756287"/>
                  <a:pt x="1002590" y="811891"/>
                </a:cubicBezTo>
                <a:cubicBezTo>
                  <a:pt x="1002590" y="870143"/>
                  <a:pt x="963099" y="915156"/>
                  <a:pt x="910445" y="925747"/>
                </a:cubicBezTo>
                <a:cubicBezTo>
                  <a:pt x="910445" y="925747"/>
                  <a:pt x="910445" y="925747"/>
                  <a:pt x="910445" y="999886"/>
                </a:cubicBezTo>
                <a:cubicBezTo>
                  <a:pt x="910445" y="999886"/>
                  <a:pt x="910445" y="999886"/>
                  <a:pt x="973630" y="999886"/>
                </a:cubicBezTo>
                <a:cubicBezTo>
                  <a:pt x="973630" y="999886"/>
                  <a:pt x="973630" y="999886"/>
                  <a:pt x="973630" y="923099"/>
                </a:cubicBezTo>
                <a:cubicBezTo>
                  <a:pt x="973630" y="923099"/>
                  <a:pt x="973630" y="923099"/>
                  <a:pt x="1052612" y="923099"/>
                </a:cubicBezTo>
                <a:cubicBezTo>
                  <a:pt x="1052612" y="923099"/>
                  <a:pt x="1052612" y="923099"/>
                  <a:pt x="1052612" y="822482"/>
                </a:cubicBezTo>
                <a:cubicBezTo>
                  <a:pt x="1052612" y="822482"/>
                  <a:pt x="1052612" y="822482"/>
                  <a:pt x="1223739" y="822482"/>
                </a:cubicBezTo>
                <a:cubicBezTo>
                  <a:pt x="1223739" y="822482"/>
                  <a:pt x="1223739" y="822482"/>
                  <a:pt x="1223739" y="533871"/>
                </a:cubicBezTo>
                <a:cubicBezTo>
                  <a:pt x="1223739" y="533871"/>
                  <a:pt x="1223739" y="533871"/>
                  <a:pt x="1452786" y="533871"/>
                </a:cubicBezTo>
                <a:cubicBezTo>
                  <a:pt x="1452786" y="533871"/>
                  <a:pt x="1452786" y="533871"/>
                  <a:pt x="1452786" y="827778"/>
                </a:cubicBezTo>
                <a:cubicBezTo>
                  <a:pt x="1452786" y="827778"/>
                  <a:pt x="1452786" y="827778"/>
                  <a:pt x="1687099" y="827778"/>
                </a:cubicBezTo>
                <a:cubicBezTo>
                  <a:pt x="1687099" y="827778"/>
                  <a:pt x="1687099" y="827778"/>
                  <a:pt x="1687099" y="645080"/>
                </a:cubicBezTo>
                <a:cubicBezTo>
                  <a:pt x="1687099" y="645080"/>
                  <a:pt x="1687099" y="645080"/>
                  <a:pt x="1795945" y="645080"/>
                </a:cubicBezTo>
                <a:lnTo>
                  <a:pt x="1814336" y="645080"/>
                </a:lnTo>
                <a:lnTo>
                  <a:pt x="1814055" y="568843"/>
                </a:lnTo>
                <a:lnTo>
                  <a:pt x="1896602" y="567286"/>
                </a:lnTo>
                <a:lnTo>
                  <a:pt x="1917630" y="135119"/>
                </a:lnTo>
                <a:lnTo>
                  <a:pt x="2020520" y="135119"/>
                </a:lnTo>
                <a:lnTo>
                  <a:pt x="2040929" y="567805"/>
                </a:lnTo>
                <a:lnTo>
                  <a:pt x="2085058" y="569362"/>
                </a:lnTo>
                <a:lnTo>
                  <a:pt x="2104692" y="247596"/>
                </a:lnTo>
                <a:lnTo>
                  <a:pt x="2211603" y="247596"/>
                </a:lnTo>
                <a:lnTo>
                  <a:pt x="2230423" y="571958"/>
                </a:lnTo>
                <a:lnTo>
                  <a:pt x="2293761" y="575073"/>
                </a:lnTo>
                <a:cubicBezTo>
                  <a:pt x="2293761" y="543923"/>
                  <a:pt x="2293761" y="512255"/>
                  <a:pt x="2293761" y="481105"/>
                </a:cubicBezTo>
                <a:cubicBezTo>
                  <a:pt x="2293761" y="456704"/>
                  <a:pt x="2303625" y="437495"/>
                  <a:pt x="2325430" y="425035"/>
                </a:cubicBezTo>
                <a:cubicBezTo>
                  <a:pt x="2329064" y="422959"/>
                  <a:pt x="2331660" y="420882"/>
                  <a:pt x="2333736" y="417248"/>
                </a:cubicBezTo>
                <a:cubicBezTo>
                  <a:pt x="2338409" y="408422"/>
                  <a:pt x="2365406" y="405307"/>
                  <a:pt x="2370078" y="413614"/>
                </a:cubicBezTo>
                <a:cubicBezTo>
                  <a:pt x="2374751" y="421920"/>
                  <a:pt x="2382019" y="425035"/>
                  <a:pt x="2388249" y="430227"/>
                </a:cubicBezTo>
                <a:cubicBezTo>
                  <a:pt x="2402785" y="441648"/>
                  <a:pt x="2411611" y="456185"/>
                  <a:pt x="2411611" y="474355"/>
                </a:cubicBezTo>
                <a:cubicBezTo>
                  <a:pt x="2411611" y="487335"/>
                  <a:pt x="2416802" y="490969"/>
                  <a:pt x="2428224" y="489411"/>
                </a:cubicBezTo>
                <a:cubicBezTo>
                  <a:pt x="2439646" y="487854"/>
                  <a:pt x="2444318" y="494084"/>
                  <a:pt x="2443799" y="504986"/>
                </a:cubicBezTo>
                <a:cubicBezTo>
                  <a:pt x="2443280" y="513293"/>
                  <a:pt x="2443799" y="521599"/>
                  <a:pt x="2443799" y="530425"/>
                </a:cubicBezTo>
                <a:cubicBezTo>
                  <a:pt x="2443799" y="534059"/>
                  <a:pt x="2443280" y="538213"/>
                  <a:pt x="2448472" y="538732"/>
                </a:cubicBezTo>
                <a:cubicBezTo>
                  <a:pt x="2454182" y="539251"/>
                  <a:pt x="2454182" y="534059"/>
                  <a:pt x="2454182" y="529906"/>
                </a:cubicBezTo>
                <a:cubicBezTo>
                  <a:pt x="2454702" y="516408"/>
                  <a:pt x="2455740" y="502390"/>
                  <a:pt x="2455740" y="488892"/>
                </a:cubicBezTo>
                <a:cubicBezTo>
                  <a:pt x="2456259" y="452551"/>
                  <a:pt x="2456259" y="416209"/>
                  <a:pt x="2455740" y="379868"/>
                </a:cubicBezTo>
                <a:cubicBezTo>
                  <a:pt x="2455740" y="368966"/>
                  <a:pt x="2459374" y="361697"/>
                  <a:pt x="2471834" y="361697"/>
                </a:cubicBezTo>
                <a:cubicBezTo>
                  <a:pt x="2511290" y="361697"/>
                  <a:pt x="2550746" y="361697"/>
                  <a:pt x="2590203" y="361697"/>
                </a:cubicBezTo>
                <a:cubicBezTo>
                  <a:pt x="2600067" y="361697"/>
                  <a:pt x="2604739" y="366889"/>
                  <a:pt x="2604220" y="376753"/>
                </a:cubicBezTo>
                <a:cubicBezTo>
                  <a:pt x="2604220" y="386098"/>
                  <a:pt x="2604739" y="395443"/>
                  <a:pt x="2603701" y="404788"/>
                </a:cubicBezTo>
                <a:cubicBezTo>
                  <a:pt x="2602662" y="415171"/>
                  <a:pt x="2606297" y="420882"/>
                  <a:pt x="2616161" y="425035"/>
                </a:cubicBezTo>
                <a:cubicBezTo>
                  <a:pt x="2637965" y="434899"/>
                  <a:pt x="2648349" y="453070"/>
                  <a:pt x="2648868" y="476951"/>
                </a:cubicBezTo>
                <a:cubicBezTo>
                  <a:pt x="2648868" y="493565"/>
                  <a:pt x="2648868" y="510697"/>
                  <a:pt x="2648868" y="527310"/>
                </a:cubicBezTo>
                <a:cubicBezTo>
                  <a:pt x="2648868" y="542106"/>
                  <a:pt x="2648090" y="548596"/>
                  <a:pt x="2651010" y="551386"/>
                </a:cubicBezTo>
                <a:lnTo>
                  <a:pt x="2661207" y="552175"/>
                </a:lnTo>
                <a:lnTo>
                  <a:pt x="2661207" y="497877"/>
                </a:lnTo>
                <a:cubicBezTo>
                  <a:pt x="2661207" y="443514"/>
                  <a:pt x="2661207" y="371030"/>
                  <a:pt x="2661207" y="274385"/>
                </a:cubicBezTo>
                <a:cubicBezTo>
                  <a:pt x="2661207" y="274385"/>
                  <a:pt x="2661207" y="274385"/>
                  <a:pt x="2916581" y="274385"/>
                </a:cubicBezTo>
                <a:cubicBezTo>
                  <a:pt x="2916581" y="274385"/>
                  <a:pt x="2916581" y="274385"/>
                  <a:pt x="2916581" y="623897"/>
                </a:cubicBezTo>
                <a:cubicBezTo>
                  <a:pt x="2916581" y="623897"/>
                  <a:pt x="2916581" y="623897"/>
                  <a:pt x="3103505" y="623897"/>
                </a:cubicBezTo>
                <a:cubicBezTo>
                  <a:pt x="3103505" y="623897"/>
                  <a:pt x="3103505" y="623897"/>
                  <a:pt x="3103505" y="938986"/>
                </a:cubicBezTo>
                <a:cubicBezTo>
                  <a:pt x="3103505" y="938986"/>
                  <a:pt x="3103505" y="938986"/>
                  <a:pt x="3253570" y="938986"/>
                </a:cubicBezTo>
                <a:cubicBezTo>
                  <a:pt x="3253570" y="938986"/>
                  <a:pt x="3253570" y="938986"/>
                  <a:pt x="3253570" y="833074"/>
                </a:cubicBezTo>
                <a:cubicBezTo>
                  <a:pt x="3253570" y="833074"/>
                  <a:pt x="3253570" y="833074"/>
                  <a:pt x="3458923" y="833074"/>
                </a:cubicBezTo>
                <a:cubicBezTo>
                  <a:pt x="3458923" y="833074"/>
                  <a:pt x="3458923" y="833074"/>
                  <a:pt x="3458923" y="449141"/>
                </a:cubicBezTo>
                <a:cubicBezTo>
                  <a:pt x="3458923" y="449141"/>
                  <a:pt x="3458923" y="449141"/>
                  <a:pt x="3619519" y="449141"/>
                </a:cubicBezTo>
                <a:cubicBezTo>
                  <a:pt x="3619519" y="449141"/>
                  <a:pt x="3619519" y="449141"/>
                  <a:pt x="3619519" y="822482"/>
                </a:cubicBezTo>
                <a:cubicBezTo>
                  <a:pt x="3619519" y="822482"/>
                  <a:pt x="3619519" y="822482"/>
                  <a:pt x="3716929" y="822482"/>
                </a:cubicBezTo>
                <a:cubicBezTo>
                  <a:pt x="3716929" y="822482"/>
                  <a:pt x="3716929" y="822482"/>
                  <a:pt x="3716929" y="533871"/>
                </a:cubicBezTo>
                <a:cubicBezTo>
                  <a:pt x="3716929" y="533871"/>
                  <a:pt x="3716929" y="533871"/>
                  <a:pt x="3948609" y="533871"/>
                </a:cubicBezTo>
                <a:cubicBezTo>
                  <a:pt x="3948609" y="533871"/>
                  <a:pt x="3948609" y="533871"/>
                  <a:pt x="3948609" y="827778"/>
                </a:cubicBezTo>
                <a:cubicBezTo>
                  <a:pt x="3948609" y="827778"/>
                  <a:pt x="3948609" y="827778"/>
                  <a:pt x="3952270" y="827778"/>
                </a:cubicBezTo>
                <a:lnTo>
                  <a:pt x="3956368" y="827778"/>
                </a:lnTo>
                <a:lnTo>
                  <a:pt x="3956368" y="761209"/>
                </a:lnTo>
                <a:lnTo>
                  <a:pt x="3956368" y="714516"/>
                </a:lnTo>
                <a:lnTo>
                  <a:pt x="4000985" y="714516"/>
                </a:lnTo>
                <a:lnTo>
                  <a:pt x="4000985" y="420341"/>
                </a:lnTo>
                <a:lnTo>
                  <a:pt x="4000984" y="420341"/>
                </a:lnTo>
                <a:lnTo>
                  <a:pt x="4000984" y="339659"/>
                </a:lnTo>
                <a:lnTo>
                  <a:pt x="4071715" y="339659"/>
                </a:lnTo>
                <a:lnTo>
                  <a:pt x="4142446" y="339659"/>
                </a:lnTo>
                <a:lnTo>
                  <a:pt x="4142446" y="413478"/>
                </a:lnTo>
                <a:lnTo>
                  <a:pt x="4142446" y="413480"/>
                </a:lnTo>
                <a:lnTo>
                  <a:pt x="4142446" y="713686"/>
                </a:lnTo>
                <a:lnTo>
                  <a:pt x="4182921" y="713686"/>
                </a:lnTo>
                <a:lnTo>
                  <a:pt x="4182921" y="705384"/>
                </a:lnTo>
                <a:cubicBezTo>
                  <a:pt x="4182921" y="687899"/>
                  <a:pt x="4182921" y="667917"/>
                  <a:pt x="4182921" y="645080"/>
                </a:cubicBezTo>
                <a:cubicBezTo>
                  <a:pt x="4182921" y="645080"/>
                  <a:pt x="4182921" y="645080"/>
                  <a:pt x="4214842" y="645080"/>
                </a:cubicBezTo>
                <a:lnTo>
                  <a:pt x="4243942" y="645080"/>
                </a:lnTo>
                <a:lnTo>
                  <a:pt x="4243942" y="339659"/>
                </a:lnTo>
                <a:lnTo>
                  <a:pt x="4243942" y="249509"/>
                </a:lnTo>
                <a:lnTo>
                  <a:pt x="4288534" y="249509"/>
                </a:lnTo>
                <a:lnTo>
                  <a:pt x="4337854" y="249509"/>
                </a:lnTo>
                <a:lnTo>
                  <a:pt x="4337854" y="322718"/>
                </a:lnTo>
                <a:lnTo>
                  <a:pt x="4337854" y="322720"/>
                </a:lnTo>
                <a:lnTo>
                  <a:pt x="4337854" y="380000"/>
                </a:lnTo>
                <a:lnTo>
                  <a:pt x="4654875" y="380000"/>
                </a:lnTo>
                <a:lnTo>
                  <a:pt x="4654875" y="379790"/>
                </a:lnTo>
                <a:lnTo>
                  <a:pt x="4675084" y="379790"/>
                </a:lnTo>
                <a:lnTo>
                  <a:pt x="4675084" y="474896"/>
                </a:lnTo>
                <a:lnTo>
                  <a:pt x="4676745" y="475064"/>
                </a:lnTo>
                <a:cubicBezTo>
                  <a:pt x="4708955" y="481655"/>
                  <a:pt x="4734183" y="507417"/>
                  <a:pt x="4739988" y="539907"/>
                </a:cubicBezTo>
                <a:lnTo>
                  <a:pt x="4740674" y="547701"/>
                </a:lnTo>
                <a:lnTo>
                  <a:pt x="4741248" y="547701"/>
                </a:lnTo>
                <a:lnTo>
                  <a:pt x="4741248" y="554205"/>
                </a:lnTo>
                <a:lnTo>
                  <a:pt x="4741248" y="554208"/>
                </a:lnTo>
                <a:lnTo>
                  <a:pt x="4741248" y="739927"/>
                </a:lnTo>
                <a:lnTo>
                  <a:pt x="4764753" y="740400"/>
                </a:lnTo>
                <a:cubicBezTo>
                  <a:pt x="4764753" y="740400"/>
                  <a:pt x="4764753" y="740400"/>
                  <a:pt x="4764753" y="666262"/>
                </a:cubicBezTo>
                <a:cubicBezTo>
                  <a:pt x="4764753" y="666262"/>
                  <a:pt x="4764753" y="666262"/>
                  <a:pt x="4899024" y="666262"/>
                </a:cubicBezTo>
                <a:cubicBezTo>
                  <a:pt x="4899024" y="666262"/>
                  <a:pt x="4899024" y="666262"/>
                  <a:pt x="4899024" y="735104"/>
                </a:cubicBezTo>
                <a:cubicBezTo>
                  <a:pt x="4899024" y="735104"/>
                  <a:pt x="4899024" y="735104"/>
                  <a:pt x="5028026" y="735104"/>
                </a:cubicBezTo>
                <a:cubicBezTo>
                  <a:pt x="5028026" y="735104"/>
                  <a:pt x="5028026" y="735104"/>
                  <a:pt x="5028026" y="658319"/>
                </a:cubicBezTo>
                <a:cubicBezTo>
                  <a:pt x="5028026" y="658319"/>
                  <a:pt x="5028026" y="658319"/>
                  <a:pt x="5154397" y="660966"/>
                </a:cubicBezTo>
                <a:cubicBezTo>
                  <a:pt x="5154397" y="660966"/>
                  <a:pt x="5154397" y="660966"/>
                  <a:pt x="5154397" y="369707"/>
                </a:cubicBezTo>
                <a:cubicBezTo>
                  <a:pt x="5154397" y="369707"/>
                  <a:pt x="5154397" y="369707"/>
                  <a:pt x="5409771" y="369707"/>
                </a:cubicBezTo>
                <a:cubicBezTo>
                  <a:pt x="5409771" y="369707"/>
                  <a:pt x="5409771" y="369707"/>
                  <a:pt x="5409771" y="623897"/>
                </a:cubicBezTo>
                <a:cubicBezTo>
                  <a:pt x="5409771" y="623897"/>
                  <a:pt x="5409771" y="623897"/>
                  <a:pt x="5599327" y="623897"/>
                </a:cubicBezTo>
                <a:cubicBezTo>
                  <a:pt x="5599327" y="623897"/>
                  <a:pt x="5599327" y="623897"/>
                  <a:pt x="5599327" y="681817"/>
                </a:cubicBezTo>
                <a:lnTo>
                  <a:pt x="5599327" y="692743"/>
                </a:lnTo>
                <a:lnTo>
                  <a:pt x="5628967" y="692743"/>
                </a:lnTo>
                <a:lnTo>
                  <a:pt x="5628967" y="672950"/>
                </a:lnTo>
                <a:lnTo>
                  <a:pt x="5794767" y="672950"/>
                </a:lnTo>
                <a:lnTo>
                  <a:pt x="5794803" y="672943"/>
                </a:lnTo>
                <a:lnTo>
                  <a:pt x="5792189" y="672943"/>
                </a:lnTo>
                <a:lnTo>
                  <a:pt x="5784518" y="672943"/>
                </a:lnTo>
                <a:lnTo>
                  <a:pt x="5628967" y="672943"/>
                </a:lnTo>
                <a:lnTo>
                  <a:pt x="5792189" y="576196"/>
                </a:lnTo>
                <a:lnTo>
                  <a:pt x="5792189" y="668395"/>
                </a:lnTo>
                <a:lnTo>
                  <a:pt x="5947738" y="576196"/>
                </a:lnTo>
                <a:lnTo>
                  <a:pt x="5947738" y="668395"/>
                </a:lnTo>
                <a:lnTo>
                  <a:pt x="6103287" y="576196"/>
                </a:lnTo>
                <a:lnTo>
                  <a:pt x="6103287" y="668395"/>
                </a:lnTo>
                <a:lnTo>
                  <a:pt x="6258836" y="576196"/>
                </a:lnTo>
                <a:lnTo>
                  <a:pt x="6258836" y="672943"/>
                </a:lnTo>
                <a:lnTo>
                  <a:pt x="6154820" y="672943"/>
                </a:lnTo>
                <a:lnTo>
                  <a:pt x="6154820" y="672950"/>
                </a:lnTo>
                <a:lnTo>
                  <a:pt x="6258836" y="672950"/>
                </a:lnTo>
                <a:lnTo>
                  <a:pt x="6258836" y="708560"/>
                </a:lnTo>
                <a:lnTo>
                  <a:pt x="6258836" y="726328"/>
                </a:lnTo>
                <a:lnTo>
                  <a:pt x="6349534" y="726328"/>
                </a:lnTo>
                <a:cubicBezTo>
                  <a:pt x="6354193" y="726328"/>
                  <a:pt x="6354387" y="726134"/>
                  <a:pt x="6354387" y="721669"/>
                </a:cubicBezTo>
                <a:cubicBezTo>
                  <a:pt x="6354387" y="698761"/>
                  <a:pt x="6354387" y="676048"/>
                  <a:pt x="6354387" y="653142"/>
                </a:cubicBezTo>
                <a:cubicBezTo>
                  <a:pt x="6354387" y="651200"/>
                  <a:pt x="6354193" y="649647"/>
                  <a:pt x="6351863" y="648482"/>
                </a:cubicBezTo>
                <a:cubicBezTo>
                  <a:pt x="6348369" y="646735"/>
                  <a:pt x="6348563" y="644018"/>
                  <a:pt x="6352251" y="641882"/>
                </a:cubicBezTo>
                <a:cubicBezTo>
                  <a:pt x="6353999" y="640911"/>
                  <a:pt x="6354581" y="639941"/>
                  <a:pt x="6354581" y="638194"/>
                </a:cubicBezTo>
                <a:cubicBezTo>
                  <a:pt x="6354581" y="622081"/>
                  <a:pt x="6354581" y="605967"/>
                  <a:pt x="6354581" y="589854"/>
                </a:cubicBezTo>
                <a:cubicBezTo>
                  <a:pt x="6354581" y="587719"/>
                  <a:pt x="6353610" y="586554"/>
                  <a:pt x="6351863" y="585584"/>
                </a:cubicBezTo>
                <a:cubicBezTo>
                  <a:pt x="6348757" y="583836"/>
                  <a:pt x="6348757" y="581507"/>
                  <a:pt x="6351863" y="579954"/>
                </a:cubicBezTo>
                <a:cubicBezTo>
                  <a:pt x="6354581" y="578595"/>
                  <a:pt x="6354581" y="576848"/>
                  <a:pt x="6354581" y="574712"/>
                </a:cubicBezTo>
                <a:cubicBezTo>
                  <a:pt x="6354581" y="559182"/>
                  <a:pt x="6354581" y="543651"/>
                  <a:pt x="6354581" y="528121"/>
                </a:cubicBezTo>
                <a:cubicBezTo>
                  <a:pt x="6354581" y="525792"/>
                  <a:pt x="6354387" y="524238"/>
                  <a:pt x="6351669" y="522879"/>
                </a:cubicBezTo>
                <a:cubicBezTo>
                  <a:pt x="6348369" y="521326"/>
                  <a:pt x="6348563" y="518026"/>
                  <a:pt x="6351863" y="516473"/>
                </a:cubicBezTo>
                <a:cubicBezTo>
                  <a:pt x="6354193" y="515308"/>
                  <a:pt x="6354387" y="513755"/>
                  <a:pt x="6354387" y="511814"/>
                </a:cubicBezTo>
                <a:cubicBezTo>
                  <a:pt x="6354387" y="496672"/>
                  <a:pt x="6354387" y="481335"/>
                  <a:pt x="6354387" y="465999"/>
                </a:cubicBezTo>
                <a:cubicBezTo>
                  <a:pt x="6354387" y="463864"/>
                  <a:pt x="6353999" y="462311"/>
                  <a:pt x="6351475" y="460952"/>
                </a:cubicBezTo>
                <a:cubicBezTo>
                  <a:pt x="6348369" y="459399"/>
                  <a:pt x="6348563" y="456293"/>
                  <a:pt x="6351863" y="454545"/>
                </a:cubicBezTo>
                <a:cubicBezTo>
                  <a:pt x="6353999" y="453575"/>
                  <a:pt x="6354387" y="452410"/>
                  <a:pt x="6354387" y="450469"/>
                </a:cubicBezTo>
                <a:cubicBezTo>
                  <a:pt x="6354387" y="434356"/>
                  <a:pt x="6354387" y="418243"/>
                  <a:pt x="6354387" y="402130"/>
                </a:cubicBezTo>
                <a:cubicBezTo>
                  <a:pt x="6354387" y="400189"/>
                  <a:pt x="6353805" y="399218"/>
                  <a:pt x="6351863" y="398054"/>
                </a:cubicBezTo>
                <a:cubicBezTo>
                  <a:pt x="6348369" y="396112"/>
                  <a:pt x="6348369" y="393394"/>
                  <a:pt x="6352057" y="391453"/>
                </a:cubicBezTo>
                <a:cubicBezTo>
                  <a:pt x="6354193" y="390288"/>
                  <a:pt x="6354387" y="388929"/>
                  <a:pt x="6354387" y="387182"/>
                </a:cubicBezTo>
                <a:cubicBezTo>
                  <a:pt x="6354387" y="371652"/>
                  <a:pt x="6354387" y="356121"/>
                  <a:pt x="6354387" y="340591"/>
                </a:cubicBezTo>
                <a:cubicBezTo>
                  <a:pt x="6354387" y="338650"/>
                  <a:pt x="6354193" y="337096"/>
                  <a:pt x="6351863" y="335932"/>
                </a:cubicBezTo>
                <a:cubicBezTo>
                  <a:pt x="6348369" y="334185"/>
                  <a:pt x="6348563" y="331467"/>
                  <a:pt x="6352251" y="329331"/>
                </a:cubicBezTo>
                <a:cubicBezTo>
                  <a:pt x="6353999" y="328361"/>
                  <a:pt x="6354581" y="327390"/>
                  <a:pt x="6354581" y="325643"/>
                </a:cubicBezTo>
                <a:cubicBezTo>
                  <a:pt x="6354581" y="309530"/>
                  <a:pt x="6354581" y="293417"/>
                  <a:pt x="6354581" y="277304"/>
                </a:cubicBezTo>
                <a:cubicBezTo>
                  <a:pt x="6354581" y="275363"/>
                  <a:pt x="6353999" y="273810"/>
                  <a:pt x="6351863" y="273227"/>
                </a:cubicBezTo>
                <a:cubicBezTo>
                  <a:pt x="6349922" y="272645"/>
                  <a:pt x="6349534" y="271286"/>
                  <a:pt x="6349922" y="269539"/>
                </a:cubicBezTo>
                <a:cubicBezTo>
                  <a:pt x="6350310" y="267792"/>
                  <a:pt x="6351863" y="267209"/>
                  <a:pt x="6353610" y="267209"/>
                </a:cubicBezTo>
                <a:cubicBezTo>
                  <a:pt x="6354775" y="267209"/>
                  <a:pt x="6356134" y="267209"/>
                  <a:pt x="6357299" y="267209"/>
                </a:cubicBezTo>
                <a:cubicBezTo>
                  <a:pt x="6380206" y="267209"/>
                  <a:pt x="6403308" y="267209"/>
                  <a:pt x="6426409" y="267209"/>
                </a:cubicBezTo>
                <a:cubicBezTo>
                  <a:pt x="6427768" y="267209"/>
                  <a:pt x="6429321" y="267015"/>
                  <a:pt x="6430680" y="267209"/>
                </a:cubicBezTo>
                <a:cubicBezTo>
                  <a:pt x="6433010" y="267404"/>
                  <a:pt x="6433980" y="268568"/>
                  <a:pt x="6433980" y="270704"/>
                </a:cubicBezTo>
                <a:cubicBezTo>
                  <a:pt x="6433786" y="272839"/>
                  <a:pt x="6432233" y="273033"/>
                  <a:pt x="6430486" y="273033"/>
                </a:cubicBezTo>
                <a:cubicBezTo>
                  <a:pt x="6429515" y="273033"/>
                  <a:pt x="6428739" y="273033"/>
                  <a:pt x="6427962" y="273033"/>
                </a:cubicBezTo>
                <a:cubicBezTo>
                  <a:pt x="6427962" y="273422"/>
                  <a:pt x="6427768" y="273810"/>
                  <a:pt x="6427768" y="274198"/>
                </a:cubicBezTo>
                <a:cubicBezTo>
                  <a:pt x="6427768" y="292641"/>
                  <a:pt x="6427768" y="310889"/>
                  <a:pt x="6427768" y="329137"/>
                </a:cubicBezTo>
                <a:cubicBezTo>
                  <a:pt x="6428933" y="329331"/>
                  <a:pt x="6429904" y="329137"/>
                  <a:pt x="6430874" y="329331"/>
                </a:cubicBezTo>
                <a:cubicBezTo>
                  <a:pt x="6432622" y="329525"/>
                  <a:pt x="6433786" y="330690"/>
                  <a:pt x="6433786" y="332438"/>
                </a:cubicBezTo>
                <a:cubicBezTo>
                  <a:pt x="6433980" y="334379"/>
                  <a:pt x="6433010" y="335737"/>
                  <a:pt x="6430874" y="336126"/>
                </a:cubicBezTo>
                <a:cubicBezTo>
                  <a:pt x="6429710" y="336320"/>
                  <a:pt x="6428739" y="336320"/>
                  <a:pt x="6427768" y="336320"/>
                </a:cubicBezTo>
                <a:cubicBezTo>
                  <a:pt x="6427768" y="354763"/>
                  <a:pt x="6427768" y="373011"/>
                  <a:pt x="6427768" y="391259"/>
                </a:cubicBezTo>
                <a:cubicBezTo>
                  <a:pt x="6428933" y="391259"/>
                  <a:pt x="6429904" y="391259"/>
                  <a:pt x="6430874" y="391453"/>
                </a:cubicBezTo>
                <a:cubicBezTo>
                  <a:pt x="6433010" y="391647"/>
                  <a:pt x="6433786" y="393006"/>
                  <a:pt x="6433786" y="395142"/>
                </a:cubicBezTo>
                <a:cubicBezTo>
                  <a:pt x="6433786" y="396889"/>
                  <a:pt x="6432816" y="398054"/>
                  <a:pt x="6430874" y="398248"/>
                </a:cubicBezTo>
                <a:cubicBezTo>
                  <a:pt x="6429710" y="398248"/>
                  <a:pt x="6428739" y="398248"/>
                  <a:pt x="6427768" y="398248"/>
                </a:cubicBezTo>
                <a:cubicBezTo>
                  <a:pt x="6427768" y="417078"/>
                  <a:pt x="6427768" y="435715"/>
                  <a:pt x="6427768" y="454351"/>
                </a:cubicBezTo>
                <a:cubicBezTo>
                  <a:pt x="6428933" y="454545"/>
                  <a:pt x="6429904" y="454351"/>
                  <a:pt x="6430874" y="454545"/>
                </a:cubicBezTo>
                <a:cubicBezTo>
                  <a:pt x="6432622" y="454740"/>
                  <a:pt x="6433786" y="455904"/>
                  <a:pt x="6433786" y="457652"/>
                </a:cubicBezTo>
                <a:cubicBezTo>
                  <a:pt x="6433980" y="459593"/>
                  <a:pt x="6433010" y="460952"/>
                  <a:pt x="6430874" y="461340"/>
                </a:cubicBezTo>
                <a:cubicBezTo>
                  <a:pt x="6429710" y="461534"/>
                  <a:pt x="6428739" y="461534"/>
                  <a:pt x="6427768" y="461534"/>
                </a:cubicBezTo>
                <a:cubicBezTo>
                  <a:pt x="6427574" y="461534"/>
                  <a:pt x="6427574" y="461534"/>
                  <a:pt x="6427574" y="461534"/>
                </a:cubicBezTo>
                <a:cubicBezTo>
                  <a:pt x="6427574" y="461728"/>
                  <a:pt x="6427574" y="461728"/>
                  <a:pt x="6427574" y="461728"/>
                </a:cubicBezTo>
                <a:lnTo>
                  <a:pt x="6427768" y="461728"/>
                </a:lnTo>
                <a:cubicBezTo>
                  <a:pt x="6427768" y="480171"/>
                  <a:pt x="6427768" y="498419"/>
                  <a:pt x="6427768" y="516667"/>
                </a:cubicBezTo>
                <a:cubicBezTo>
                  <a:pt x="6428933" y="516861"/>
                  <a:pt x="6429904" y="516667"/>
                  <a:pt x="6430874" y="516861"/>
                </a:cubicBezTo>
                <a:cubicBezTo>
                  <a:pt x="6433010" y="517055"/>
                  <a:pt x="6433980" y="518608"/>
                  <a:pt x="6433786" y="520550"/>
                </a:cubicBezTo>
                <a:cubicBezTo>
                  <a:pt x="6433786" y="522297"/>
                  <a:pt x="6432816" y="523462"/>
                  <a:pt x="6430874" y="523656"/>
                </a:cubicBezTo>
                <a:cubicBezTo>
                  <a:pt x="6429710" y="523850"/>
                  <a:pt x="6428739" y="523850"/>
                  <a:pt x="6427768" y="523850"/>
                </a:cubicBezTo>
                <a:cubicBezTo>
                  <a:pt x="6427768" y="542681"/>
                  <a:pt x="6427768" y="561317"/>
                  <a:pt x="6427768" y="579954"/>
                </a:cubicBezTo>
                <a:cubicBezTo>
                  <a:pt x="6429127" y="579954"/>
                  <a:pt x="6430292" y="579954"/>
                  <a:pt x="6431457" y="580148"/>
                </a:cubicBezTo>
                <a:cubicBezTo>
                  <a:pt x="6433010" y="580536"/>
                  <a:pt x="6433786" y="581701"/>
                  <a:pt x="6433786" y="583254"/>
                </a:cubicBezTo>
                <a:cubicBezTo>
                  <a:pt x="6433786" y="585001"/>
                  <a:pt x="6433010" y="585778"/>
                  <a:pt x="6431263" y="585972"/>
                </a:cubicBezTo>
                <a:cubicBezTo>
                  <a:pt x="6430098" y="586166"/>
                  <a:pt x="6428933" y="586749"/>
                  <a:pt x="6427768" y="587137"/>
                </a:cubicBezTo>
                <a:cubicBezTo>
                  <a:pt x="6427768" y="605580"/>
                  <a:pt x="6427768" y="623828"/>
                  <a:pt x="6427768" y="642076"/>
                </a:cubicBezTo>
                <a:cubicBezTo>
                  <a:pt x="6428933" y="642270"/>
                  <a:pt x="6429904" y="642076"/>
                  <a:pt x="6430874" y="642270"/>
                </a:cubicBezTo>
                <a:cubicBezTo>
                  <a:pt x="6433010" y="642465"/>
                  <a:pt x="6433980" y="643823"/>
                  <a:pt x="6433786" y="645959"/>
                </a:cubicBezTo>
                <a:cubicBezTo>
                  <a:pt x="6433786" y="647706"/>
                  <a:pt x="6432816" y="648871"/>
                  <a:pt x="6430874" y="649065"/>
                </a:cubicBezTo>
                <a:cubicBezTo>
                  <a:pt x="6429710" y="649259"/>
                  <a:pt x="6428739" y="649259"/>
                  <a:pt x="6427768" y="649259"/>
                </a:cubicBezTo>
                <a:cubicBezTo>
                  <a:pt x="6427768" y="675272"/>
                  <a:pt x="6427768" y="701479"/>
                  <a:pt x="6427768" y="727687"/>
                </a:cubicBezTo>
                <a:cubicBezTo>
                  <a:pt x="6435339" y="727687"/>
                  <a:pt x="6443105" y="727881"/>
                  <a:pt x="6450870" y="727881"/>
                </a:cubicBezTo>
                <a:cubicBezTo>
                  <a:pt x="6473583" y="727881"/>
                  <a:pt x="6496490" y="727687"/>
                  <a:pt x="6519204" y="727687"/>
                </a:cubicBezTo>
                <a:cubicBezTo>
                  <a:pt x="6519204" y="714680"/>
                  <a:pt x="6519398" y="701479"/>
                  <a:pt x="6519398" y="688473"/>
                </a:cubicBezTo>
                <a:cubicBezTo>
                  <a:pt x="6519398" y="675466"/>
                  <a:pt x="6519398" y="662266"/>
                  <a:pt x="6519398" y="649259"/>
                </a:cubicBezTo>
                <a:cubicBezTo>
                  <a:pt x="6518427" y="649259"/>
                  <a:pt x="6517651" y="649259"/>
                  <a:pt x="6516874" y="649259"/>
                </a:cubicBezTo>
                <a:cubicBezTo>
                  <a:pt x="6514545" y="649259"/>
                  <a:pt x="6513186" y="647900"/>
                  <a:pt x="6513186" y="645570"/>
                </a:cubicBezTo>
                <a:cubicBezTo>
                  <a:pt x="6513186" y="643435"/>
                  <a:pt x="6514545" y="642465"/>
                  <a:pt x="6516680" y="642270"/>
                </a:cubicBezTo>
                <a:cubicBezTo>
                  <a:pt x="6517651" y="642270"/>
                  <a:pt x="6518427" y="642270"/>
                  <a:pt x="6519204" y="642270"/>
                </a:cubicBezTo>
                <a:cubicBezTo>
                  <a:pt x="6519204" y="623440"/>
                  <a:pt x="6519204" y="604803"/>
                  <a:pt x="6519204" y="586166"/>
                </a:cubicBezTo>
                <a:cubicBezTo>
                  <a:pt x="6518815" y="586166"/>
                  <a:pt x="6518427" y="586166"/>
                  <a:pt x="6518039" y="586166"/>
                </a:cubicBezTo>
                <a:cubicBezTo>
                  <a:pt x="6515904" y="586166"/>
                  <a:pt x="6513768" y="585972"/>
                  <a:pt x="6513574" y="583448"/>
                </a:cubicBezTo>
                <a:cubicBezTo>
                  <a:pt x="6513186" y="580342"/>
                  <a:pt x="6515709" y="580148"/>
                  <a:pt x="6518039" y="580148"/>
                </a:cubicBezTo>
                <a:cubicBezTo>
                  <a:pt x="6518427" y="580148"/>
                  <a:pt x="6518815" y="580148"/>
                  <a:pt x="6519204" y="580148"/>
                </a:cubicBezTo>
                <a:cubicBezTo>
                  <a:pt x="6519204" y="561317"/>
                  <a:pt x="6519204" y="542681"/>
                  <a:pt x="6519204" y="524044"/>
                </a:cubicBezTo>
                <a:cubicBezTo>
                  <a:pt x="6518039" y="523850"/>
                  <a:pt x="6517068" y="524044"/>
                  <a:pt x="6516098" y="523850"/>
                </a:cubicBezTo>
                <a:cubicBezTo>
                  <a:pt x="6514156" y="523462"/>
                  <a:pt x="6513186" y="522297"/>
                  <a:pt x="6513186" y="520550"/>
                </a:cubicBezTo>
                <a:cubicBezTo>
                  <a:pt x="6513186" y="518415"/>
                  <a:pt x="6514156" y="517250"/>
                  <a:pt x="6516292" y="516861"/>
                </a:cubicBezTo>
                <a:cubicBezTo>
                  <a:pt x="6517457" y="516667"/>
                  <a:pt x="6518427" y="516667"/>
                  <a:pt x="6519398" y="516667"/>
                </a:cubicBezTo>
                <a:cubicBezTo>
                  <a:pt x="6519398" y="498225"/>
                  <a:pt x="6519398" y="479977"/>
                  <a:pt x="6519398" y="461728"/>
                </a:cubicBezTo>
                <a:cubicBezTo>
                  <a:pt x="6519204" y="461728"/>
                  <a:pt x="6519010" y="461728"/>
                  <a:pt x="6518815" y="461728"/>
                </a:cubicBezTo>
                <a:cubicBezTo>
                  <a:pt x="6515904" y="461534"/>
                  <a:pt x="6513380" y="460369"/>
                  <a:pt x="6513574" y="457263"/>
                </a:cubicBezTo>
                <a:cubicBezTo>
                  <a:pt x="6513768" y="453963"/>
                  <a:pt x="6517068" y="454740"/>
                  <a:pt x="6519398" y="454545"/>
                </a:cubicBezTo>
                <a:cubicBezTo>
                  <a:pt x="6519398" y="435715"/>
                  <a:pt x="6519398" y="417078"/>
                  <a:pt x="6519398" y="398442"/>
                </a:cubicBezTo>
                <a:cubicBezTo>
                  <a:pt x="6517068" y="398442"/>
                  <a:pt x="6514156" y="399024"/>
                  <a:pt x="6513574" y="395724"/>
                </a:cubicBezTo>
                <a:cubicBezTo>
                  <a:pt x="6513186" y="393589"/>
                  <a:pt x="6515321" y="392036"/>
                  <a:pt x="6519592" y="391259"/>
                </a:cubicBezTo>
                <a:cubicBezTo>
                  <a:pt x="6519592" y="372817"/>
                  <a:pt x="6519592" y="354568"/>
                  <a:pt x="6519592" y="336320"/>
                </a:cubicBezTo>
                <a:cubicBezTo>
                  <a:pt x="6519010" y="336320"/>
                  <a:pt x="6518427" y="336320"/>
                  <a:pt x="6517845" y="336320"/>
                </a:cubicBezTo>
                <a:cubicBezTo>
                  <a:pt x="6515515" y="336320"/>
                  <a:pt x="6513574" y="335543"/>
                  <a:pt x="6513574" y="332826"/>
                </a:cubicBezTo>
                <a:cubicBezTo>
                  <a:pt x="6513574" y="330108"/>
                  <a:pt x="6515321" y="329331"/>
                  <a:pt x="6517845" y="329331"/>
                </a:cubicBezTo>
                <a:cubicBezTo>
                  <a:pt x="6518427" y="329331"/>
                  <a:pt x="6519010" y="329331"/>
                  <a:pt x="6519592" y="329331"/>
                </a:cubicBezTo>
                <a:cubicBezTo>
                  <a:pt x="6519592" y="311083"/>
                  <a:pt x="6519592" y="292835"/>
                  <a:pt x="6519592" y="274586"/>
                </a:cubicBezTo>
                <a:cubicBezTo>
                  <a:pt x="6518621" y="273227"/>
                  <a:pt x="6517068" y="273422"/>
                  <a:pt x="6515709" y="273033"/>
                </a:cubicBezTo>
                <a:cubicBezTo>
                  <a:pt x="6514156" y="272645"/>
                  <a:pt x="6513380" y="271480"/>
                  <a:pt x="6513574" y="269927"/>
                </a:cubicBezTo>
                <a:cubicBezTo>
                  <a:pt x="6513768" y="268374"/>
                  <a:pt x="6514933" y="267598"/>
                  <a:pt x="6516486" y="267404"/>
                </a:cubicBezTo>
                <a:cubicBezTo>
                  <a:pt x="6517651" y="267209"/>
                  <a:pt x="6519010" y="267209"/>
                  <a:pt x="6520174" y="267209"/>
                </a:cubicBezTo>
                <a:cubicBezTo>
                  <a:pt x="6544052" y="267209"/>
                  <a:pt x="6567930" y="267209"/>
                  <a:pt x="6591809" y="267209"/>
                </a:cubicBezTo>
                <a:cubicBezTo>
                  <a:pt x="6592779" y="267209"/>
                  <a:pt x="6593556" y="267209"/>
                  <a:pt x="6594332" y="267209"/>
                </a:cubicBezTo>
                <a:cubicBezTo>
                  <a:pt x="6595885" y="267209"/>
                  <a:pt x="6597632" y="267404"/>
                  <a:pt x="6598409" y="269733"/>
                </a:cubicBezTo>
                <a:cubicBezTo>
                  <a:pt x="6598603" y="271286"/>
                  <a:pt x="6598409" y="273033"/>
                  <a:pt x="6596274" y="273227"/>
                </a:cubicBezTo>
                <a:cubicBezTo>
                  <a:pt x="6593750" y="273616"/>
                  <a:pt x="6593556" y="275169"/>
                  <a:pt x="6593556" y="277110"/>
                </a:cubicBezTo>
                <a:cubicBezTo>
                  <a:pt x="6593556" y="293223"/>
                  <a:pt x="6593556" y="309336"/>
                  <a:pt x="6593556" y="325449"/>
                </a:cubicBezTo>
                <a:cubicBezTo>
                  <a:pt x="6593556" y="327390"/>
                  <a:pt x="6594138" y="328361"/>
                  <a:pt x="6596079" y="329525"/>
                </a:cubicBezTo>
                <a:cubicBezTo>
                  <a:pt x="6599574" y="331467"/>
                  <a:pt x="6599574" y="334185"/>
                  <a:pt x="6595885" y="336126"/>
                </a:cubicBezTo>
                <a:cubicBezTo>
                  <a:pt x="6593750" y="337291"/>
                  <a:pt x="6593556" y="338650"/>
                  <a:pt x="6593556" y="340397"/>
                </a:cubicBezTo>
                <a:cubicBezTo>
                  <a:pt x="6593556" y="355927"/>
                  <a:pt x="6593556" y="371458"/>
                  <a:pt x="6593556" y="386988"/>
                </a:cubicBezTo>
                <a:cubicBezTo>
                  <a:pt x="6593556" y="388929"/>
                  <a:pt x="6593750" y="390482"/>
                  <a:pt x="6596079" y="391647"/>
                </a:cubicBezTo>
                <a:cubicBezTo>
                  <a:pt x="6599768" y="393589"/>
                  <a:pt x="6599574" y="396501"/>
                  <a:pt x="6595691" y="398442"/>
                </a:cubicBezTo>
                <a:cubicBezTo>
                  <a:pt x="6593750" y="399412"/>
                  <a:pt x="6593556" y="400771"/>
                  <a:pt x="6593556" y="402324"/>
                </a:cubicBezTo>
                <a:cubicBezTo>
                  <a:pt x="6593556" y="407954"/>
                  <a:pt x="6593556" y="413390"/>
                  <a:pt x="6593556" y="419020"/>
                </a:cubicBezTo>
                <a:cubicBezTo>
                  <a:pt x="6593556" y="429309"/>
                  <a:pt x="6593556" y="439403"/>
                  <a:pt x="6593556" y="449498"/>
                </a:cubicBezTo>
                <a:cubicBezTo>
                  <a:pt x="6593556" y="451828"/>
                  <a:pt x="6593167" y="453963"/>
                  <a:pt x="6596662" y="454934"/>
                </a:cubicBezTo>
                <a:cubicBezTo>
                  <a:pt x="6599186" y="455516"/>
                  <a:pt x="6599380" y="459981"/>
                  <a:pt x="6596662" y="460952"/>
                </a:cubicBezTo>
                <a:cubicBezTo>
                  <a:pt x="6592779" y="462505"/>
                  <a:pt x="6593362" y="465029"/>
                  <a:pt x="6593362" y="467746"/>
                </a:cubicBezTo>
                <a:cubicBezTo>
                  <a:pt x="6593362" y="482112"/>
                  <a:pt x="6593362" y="496283"/>
                  <a:pt x="6593362" y="510649"/>
                </a:cubicBezTo>
                <a:cubicBezTo>
                  <a:pt x="6593362" y="513367"/>
                  <a:pt x="6592973" y="515891"/>
                  <a:pt x="6596662" y="517444"/>
                </a:cubicBezTo>
                <a:cubicBezTo>
                  <a:pt x="6599380" y="518415"/>
                  <a:pt x="6599186" y="522685"/>
                  <a:pt x="6596468" y="523462"/>
                </a:cubicBezTo>
                <a:cubicBezTo>
                  <a:pt x="6593362" y="524238"/>
                  <a:pt x="6593362" y="525986"/>
                  <a:pt x="6593362" y="528315"/>
                </a:cubicBezTo>
                <a:cubicBezTo>
                  <a:pt x="6593362" y="539381"/>
                  <a:pt x="6593362" y="550640"/>
                  <a:pt x="6593362" y="561706"/>
                </a:cubicBezTo>
                <a:cubicBezTo>
                  <a:pt x="6593362" y="566365"/>
                  <a:pt x="6593362" y="570830"/>
                  <a:pt x="6593362" y="575489"/>
                </a:cubicBezTo>
                <a:cubicBezTo>
                  <a:pt x="6593362" y="577430"/>
                  <a:pt x="6593362" y="578983"/>
                  <a:pt x="6596079" y="579954"/>
                </a:cubicBezTo>
                <a:cubicBezTo>
                  <a:pt x="6598991" y="581119"/>
                  <a:pt x="6599186" y="584613"/>
                  <a:pt x="6596274" y="585584"/>
                </a:cubicBezTo>
                <a:cubicBezTo>
                  <a:pt x="6593167" y="586360"/>
                  <a:pt x="6593167" y="588107"/>
                  <a:pt x="6593167" y="590437"/>
                </a:cubicBezTo>
                <a:cubicBezTo>
                  <a:pt x="6593167" y="600920"/>
                  <a:pt x="6593167" y="611209"/>
                  <a:pt x="6593167" y="621498"/>
                </a:cubicBezTo>
                <a:cubicBezTo>
                  <a:pt x="6593167" y="626934"/>
                  <a:pt x="6593167" y="632175"/>
                  <a:pt x="6593167" y="637611"/>
                </a:cubicBezTo>
                <a:cubicBezTo>
                  <a:pt x="6593167" y="639747"/>
                  <a:pt x="6593556" y="641105"/>
                  <a:pt x="6595885" y="642270"/>
                </a:cubicBezTo>
                <a:cubicBezTo>
                  <a:pt x="6598991" y="644018"/>
                  <a:pt x="6599186" y="647124"/>
                  <a:pt x="6595885" y="648676"/>
                </a:cubicBezTo>
                <a:cubicBezTo>
                  <a:pt x="6593167" y="650036"/>
                  <a:pt x="6593167" y="651783"/>
                  <a:pt x="6593167" y="653918"/>
                </a:cubicBezTo>
                <a:cubicBezTo>
                  <a:pt x="6593167" y="676631"/>
                  <a:pt x="6593167" y="699150"/>
                  <a:pt x="6593167" y="721863"/>
                </a:cubicBezTo>
                <a:cubicBezTo>
                  <a:pt x="6593167" y="726522"/>
                  <a:pt x="6593362" y="726716"/>
                  <a:pt x="6598021" y="726716"/>
                </a:cubicBezTo>
                <a:cubicBezTo>
                  <a:pt x="6631412" y="726716"/>
                  <a:pt x="6664996" y="726716"/>
                  <a:pt x="6698387" y="726716"/>
                </a:cubicBezTo>
                <a:cubicBezTo>
                  <a:pt x="6703434" y="726716"/>
                  <a:pt x="6703434" y="726522"/>
                  <a:pt x="6703434" y="720892"/>
                </a:cubicBezTo>
                <a:cubicBezTo>
                  <a:pt x="6703434" y="682649"/>
                  <a:pt x="6703434" y="644600"/>
                  <a:pt x="6703434" y="606356"/>
                </a:cubicBezTo>
                <a:cubicBezTo>
                  <a:pt x="6703434" y="583836"/>
                  <a:pt x="6703434" y="561511"/>
                  <a:pt x="6703434" y="538992"/>
                </a:cubicBezTo>
                <a:cubicBezTo>
                  <a:pt x="6703434" y="536663"/>
                  <a:pt x="6702658" y="534139"/>
                  <a:pt x="6704405" y="532004"/>
                </a:cubicBezTo>
                <a:cubicBezTo>
                  <a:pt x="6704599" y="534721"/>
                  <a:pt x="6704599" y="537633"/>
                  <a:pt x="6704599" y="540351"/>
                </a:cubicBezTo>
                <a:cubicBezTo>
                  <a:pt x="6704599" y="599949"/>
                  <a:pt x="6704599" y="659548"/>
                  <a:pt x="6704599" y="719145"/>
                </a:cubicBezTo>
                <a:cubicBezTo>
                  <a:pt x="6704599" y="721863"/>
                  <a:pt x="6704405" y="724775"/>
                  <a:pt x="6704405" y="727493"/>
                </a:cubicBezTo>
                <a:cubicBezTo>
                  <a:pt x="6704599" y="727493"/>
                  <a:pt x="6704987" y="727493"/>
                  <a:pt x="6705181" y="727493"/>
                </a:cubicBezTo>
                <a:cubicBezTo>
                  <a:pt x="6705181" y="727493"/>
                  <a:pt x="6704987" y="727299"/>
                  <a:pt x="6704987" y="727299"/>
                </a:cubicBezTo>
                <a:cubicBezTo>
                  <a:pt x="6704987" y="663430"/>
                  <a:pt x="6704987" y="599367"/>
                  <a:pt x="6704987" y="535498"/>
                </a:cubicBezTo>
                <a:cubicBezTo>
                  <a:pt x="6704987" y="534333"/>
                  <a:pt x="6704793" y="533169"/>
                  <a:pt x="6705375" y="532004"/>
                </a:cubicBezTo>
                <a:cubicBezTo>
                  <a:pt x="6708482" y="504049"/>
                  <a:pt x="6734301" y="488518"/>
                  <a:pt x="6753132" y="490460"/>
                </a:cubicBezTo>
                <a:cubicBezTo>
                  <a:pt x="6777592" y="488907"/>
                  <a:pt x="6800111" y="511814"/>
                  <a:pt x="6799917" y="535304"/>
                </a:cubicBezTo>
                <a:cubicBezTo>
                  <a:pt x="6799723" y="583836"/>
                  <a:pt x="6799917" y="632564"/>
                  <a:pt x="6799917" y="681290"/>
                </a:cubicBezTo>
                <a:cubicBezTo>
                  <a:pt x="6799917" y="726522"/>
                  <a:pt x="6799917" y="771949"/>
                  <a:pt x="6799917" y="817181"/>
                </a:cubicBezTo>
                <a:cubicBezTo>
                  <a:pt x="6799917" y="819511"/>
                  <a:pt x="6798558" y="822423"/>
                  <a:pt x="6801858" y="823976"/>
                </a:cubicBezTo>
                <a:cubicBezTo>
                  <a:pt x="6804964" y="815046"/>
                  <a:pt x="6809429" y="806892"/>
                  <a:pt x="6814283" y="798933"/>
                </a:cubicBezTo>
                <a:cubicBezTo>
                  <a:pt x="6816612" y="795244"/>
                  <a:pt x="6817389" y="791750"/>
                  <a:pt x="6817389" y="787673"/>
                </a:cubicBezTo>
                <a:cubicBezTo>
                  <a:pt x="6817389" y="720698"/>
                  <a:pt x="6817389" y="653724"/>
                  <a:pt x="6817389" y="586749"/>
                </a:cubicBezTo>
                <a:cubicBezTo>
                  <a:pt x="6817389" y="570247"/>
                  <a:pt x="6817777" y="553746"/>
                  <a:pt x="6817389" y="537245"/>
                </a:cubicBezTo>
                <a:cubicBezTo>
                  <a:pt x="6816806" y="517055"/>
                  <a:pt x="6831366" y="495313"/>
                  <a:pt x="6856991" y="490460"/>
                </a:cubicBezTo>
                <a:cubicBezTo>
                  <a:pt x="6859709" y="489877"/>
                  <a:pt x="6862621" y="489877"/>
                  <a:pt x="6865339" y="490265"/>
                </a:cubicBezTo>
                <a:cubicBezTo>
                  <a:pt x="6890770" y="489101"/>
                  <a:pt x="6912125" y="512202"/>
                  <a:pt x="6912125" y="535110"/>
                </a:cubicBezTo>
                <a:cubicBezTo>
                  <a:pt x="6911930" y="594708"/>
                  <a:pt x="6912125" y="654306"/>
                  <a:pt x="6912125" y="713904"/>
                </a:cubicBezTo>
                <a:cubicBezTo>
                  <a:pt x="6912125" y="715845"/>
                  <a:pt x="6912125" y="717592"/>
                  <a:pt x="6912125" y="719339"/>
                </a:cubicBezTo>
                <a:cubicBezTo>
                  <a:pt x="6912125" y="721475"/>
                  <a:pt x="6913872" y="721669"/>
                  <a:pt x="6915425" y="721669"/>
                </a:cubicBezTo>
                <a:cubicBezTo>
                  <a:pt x="6936780" y="715068"/>
                  <a:pt x="6958910" y="713321"/>
                  <a:pt x="6980847" y="716039"/>
                </a:cubicBezTo>
                <a:cubicBezTo>
                  <a:pt x="7045687" y="724193"/>
                  <a:pt x="7092666" y="757971"/>
                  <a:pt x="7121398" y="816793"/>
                </a:cubicBezTo>
                <a:cubicBezTo>
                  <a:pt x="7125086" y="824558"/>
                  <a:pt x="7128386" y="832517"/>
                  <a:pt x="7130134" y="840865"/>
                </a:cubicBezTo>
                <a:cubicBezTo>
                  <a:pt x="7131298" y="841447"/>
                  <a:pt x="7132269" y="842030"/>
                  <a:pt x="7133434" y="842224"/>
                </a:cubicBezTo>
                <a:cubicBezTo>
                  <a:pt x="7140423" y="843777"/>
                  <a:pt x="7143140" y="846883"/>
                  <a:pt x="7143140" y="854066"/>
                </a:cubicBezTo>
                <a:lnTo>
                  <a:pt x="7143162" y="858635"/>
                </a:lnTo>
                <a:lnTo>
                  <a:pt x="7363499" y="801441"/>
                </a:lnTo>
                <a:cubicBezTo>
                  <a:pt x="7365074" y="800811"/>
                  <a:pt x="7366334" y="800181"/>
                  <a:pt x="7367909" y="799551"/>
                </a:cubicBezTo>
                <a:cubicBezTo>
                  <a:pt x="7367909" y="797346"/>
                  <a:pt x="7367909" y="795141"/>
                  <a:pt x="7367909" y="792936"/>
                </a:cubicBezTo>
                <a:cubicBezTo>
                  <a:pt x="7368224" y="788211"/>
                  <a:pt x="7367594" y="785061"/>
                  <a:pt x="7362239" y="782541"/>
                </a:cubicBezTo>
                <a:cubicBezTo>
                  <a:pt x="7355625" y="779392"/>
                  <a:pt x="7355625" y="775296"/>
                  <a:pt x="7360349" y="769312"/>
                </a:cubicBezTo>
                <a:cubicBezTo>
                  <a:pt x="7362239" y="767107"/>
                  <a:pt x="7364129" y="766792"/>
                  <a:pt x="7365389" y="769627"/>
                </a:cubicBezTo>
                <a:cubicBezTo>
                  <a:pt x="7366334" y="772462"/>
                  <a:pt x="7366649" y="772777"/>
                  <a:pt x="7368854" y="770257"/>
                </a:cubicBezTo>
                <a:cubicBezTo>
                  <a:pt x="7372319" y="766162"/>
                  <a:pt x="7372634" y="766477"/>
                  <a:pt x="7374839" y="772777"/>
                </a:cubicBezTo>
                <a:cubicBezTo>
                  <a:pt x="7377044" y="772462"/>
                  <a:pt x="7376729" y="769942"/>
                  <a:pt x="7378304" y="768682"/>
                </a:cubicBezTo>
                <a:cubicBezTo>
                  <a:pt x="7379564" y="768052"/>
                  <a:pt x="7381139" y="767107"/>
                  <a:pt x="7381769" y="768367"/>
                </a:cubicBezTo>
                <a:cubicBezTo>
                  <a:pt x="7383659" y="772462"/>
                  <a:pt x="7384289" y="771517"/>
                  <a:pt x="7387439" y="768682"/>
                </a:cubicBezTo>
                <a:cubicBezTo>
                  <a:pt x="7391534" y="764902"/>
                  <a:pt x="7391219" y="770257"/>
                  <a:pt x="7392164" y="772462"/>
                </a:cubicBezTo>
                <a:cubicBezTo>
                  <a:pt x="7395314" y="772147"/>
                  <a:pt x="7396259" y="763327"/>
                  <a:pt x="7401299" y="770257"/>
                </a:cubicBezTo>
                <a:cubicBezTo>
                  <a:pt x="7402244" y="771832"/>
                  <a:pt x="7402874" y="769627"/>
                  <a:pt x="7403819" y="768997"/>
                </a:cubicBezTo>
                <a:cubicBezTo>
                  <a:pt x="7408858" y="764587"/>
                  <a:pt x="7408544" y="769312"/>
                  <a:pt x="7409488" y="772462"/>
                </a:cubicBezTo>
                <a:cubicBezTo>
                  <a:pt x="7412008" y="771517"/>
                  <a:pt x="7412638" y="767737"/>
                  <a:pt x="7416103" y="767737"/>
                </a:cubicBezTo>
                <a:cubicBezTo>
                  <a:pt x="7416733" y="768367"/>
                  <a:pt x="7417678" y="768997"/>
                  <a:pt x="7417993" y="769627"/>
                </a:cubicBezTo>
                <a:cubicBezTo>
                  <a:pt x="7423978" y="780336"/>
                  <a:pt x="7422403" y="778762"/>
                  <a:pt x="7413268" y="784116"/>
                </a:cubicBezTo>
                <a:cubicBezTo>
                  <a:pt x="7410434" y="785691"/>
                  <a:pt x="7411694" y="786636"/>
                  <a:pt x="7413268" y="788211"/>
                </a:cubicBezTo>
                <a:cubicBezTo>
                  <a:pt x="7442563" y="780966"/>
                  <a:pt x="7471857" y="773406"/>
                  <a:pt x="7501152" y="765847"/>
                </a:cubicBezTo>
                <a:cubicBezTo>
                  <a:pt x="7550291" y="753247"/>
                  <a:pt x="7599745" y="740332"/>
                  <a:pt x="7648884" y="727417"/>
                </a:cubicBezTo>
                <a:cubicBezTo>
                  <a:pt x="7653609" y="726157"/>
                  <a:pt x="7657703" y="726157"/>
                  <a:pt x="7662113" y="727417"/>
                </a:cubicBezTo>
                <a:cubicBezTo>
                  <a:pt x="7670303" y="729307"/>
                  <a:pt x="7678493" y="732457"/>
                  <a:pt x="7687313" y="733402"/>
                </a:cubicBezTo>
                <a:cubicBezTo>
                  <a:pt x="7687313" y="667255"/>
                  <a:pt x="7687313" y="601421"/>
                  <a:pt x="7687313" y="535272"/>
                </a:cubicBezTo>
                <a:cubicBezTo>
                  <a:pt x="7687313" y="494323"/>
                  <a:pt x="7687313" y="453059"/>
                  <a:pt x="7687313" y="411795"/>
                </a:cubicBezTo>
                <a:cubicBezTo>
                  <a:pt x="7687313" y="402660"/>
                  <a:pt x="7687313" y="402660"/>
                  <a:pt x="7696133" y="402660"/>
                </a:cubicBezTo>
                <a:cubicBezTo>
                  <a:pt x="7700858" y="402660"/>
                  <a:pt x="7705898" y="402975"/>
                  <a:pt x="7710622" y="402975"/>
                </a:cubicBezTo>
                <a:cubicBezTo>
                  <a:pt x="7715977" y="402975"/>
                  <a:pt x="7721647" y="402660"/>
                  <a:pt x="7727002" y="402660"/>
                </a:cubicBezTo>
                <a:cubicBezTo>
                  <a:pt x="7730467" y="402660"/>
                  <a:pt x="7732042" y="404550"/>
                  <a:pt x="7732042" y="408015"/>
                </a:cubicBezTo>
                <a:cubicBezTo>
                  <a:pt x="7732042" y="409275"/>
                  <a:pt x="7732042" y="410535"/>
                  <a:pt x="7732042" y="411795"/>
                </a:cubicBezTo>
                <a:cubicBezTo>
                  <a:pt x="7732042" y="522673"/>
                  <a:pt x="7732042" y="633865"/>
                  <a:pt x="7732042" y="745057"/>
                </a:cubicBezTo>
                <a:cubicBezTo>
                  <a:pt x="7744012" y="749467"/>
                  <a:pt x="7756926" y="751987"/>
                  <a:pt x="7769211" y="755137"/>
                </a:cubicBezTo>
                <a:cubicBezTo>
                  <a:pt x="7773936" y="756397"/>
                  <a:pt x="7778346" y="760177"/>
                  <a:pt x="7783701" y="758602"/>
                </a:cubicBezTo>
                <a:cubicBezTo>
                  <a:pt x="7783701" y="644260"/>
                  <a:pt x="7783701" y="529917"/>
                  <a:pt x="7783701" y="415575"/>
                </a:cubicBezTo>
                <a:cubicBezTo>
                  <a:pt x="7783701" y="401085"/>
                  <a:pt x="7782126" y="402660"/>
                  <a:pt x="7796616" y="402660"/>
                </a:cubicBezTo>
                <a:cubicBezTo>
                  <a:pt x="7800396" y="402660"/>
                  <a:pt x="7803860" y="402975"/>
                  <a:pt x="7807325" y="402975"/>
                </a:cubicBezTo>
                <a:cubicBezTo>
                  <a:pt x="7812365" y="402975"/>
                  <a:pt x="7817720" y="402975"/>
                  <a:pt x="7822760" y="402660"/>
                </a:cubicBezTo>
                <a:cubicBezTo>
                  <a:pt x="7827485" y="402345"/>
                  <a:pt x="7829060" y="404550"/>
                  <a:pt x="7828745" y="408960"/>
                </a:cubicBezTo>
                <a:cubicBezTo>
                  <a:pt x="7828745" y="411795"/>
                  <a:pt x="7828745" y="414315"/>
                  <a:pt x="7828745" y="416835"/>
                </a:cubicBezTo>
                <a:cubicBezTo>
                  <a:pt x="7828745" y="534642"/>
                  <a:pt x="7828745" y="652765"/>
                  <a:pt x="7828745" y="770572"/>
                </a:cubicBezTo>
                <a:cubicBezTo>
                  <a:pt x="7841660" y="774036"/>
                  <a:pt x="7854260" y="777186"/>
                  <a:pt x="7867174" y="780652"/>
                </a:cubicBezTo>
                <a:cubicBezTo>
                  <a:pt x="7869064" y="780022"/>
                  <a:pt x="7870954" y="779706"/>
                  <a:pt x="7870954" y="777186"/>
                </a:cubicBezTo>
                <a:cubicBezTo>
                  <a:pt x="7870954" y="774036"/>
                  <a:pt x="7870954" y="771202"/>
                  <a:pt x="7870954" y="768367"/>
                </a:cubicBezTo>
                <a:cubicBezTo>
                  <a:pt x="7870954" y="696548"/>
                  <a:pt x="7870954" y="625046"/>
                  <a:pt x="7870954" y="553542"/>
                </a:cubicBezTo>
                <a:cubicBezTo>
                  <a:pt x="7870954" y="549762"/>
                  <a:pt x="7871269" y="545667"/>
                  <a:pt x="7871269" y="541887"/>
                </a:cubicBezTo>
                <a:cubicBezTo>
                  <a:pt x="7870954" y="534327"/>
                  <a:pt x="7870639" y="526452"/>
                  <a:pt x="7870639" y="518892"/>
                </a:cubicBezTo>
                <a:cubicBezTo>
                  <a:pt x="7870639" y="511018"/>
                  <a:pt x="7870954" y="511018"/>
                  <a:pt x="7878514" y="511018"/>
                </a:cubicBezTo>
                <a:cubicBezTo>
                  <a:pt x="7895524" y="511018"/>
                  <a:pt x="7912533" y="511018"/>
                  <a:pt x="7929543" y="511018"/>
                </a:cubicBezTo>
                <a:cubicBezTo>
                  <a:pt x="7942458" y="511018"/>
                  <a:pt x="7955058" y="511018"/>
                  <a:pt x="7967972" y="511018"/>
                </a:cubicBezTo>
                <a:cubicBezTo>
                  <a:pt x="7970807" y="511018"/>
                  <a:pt x="7974272" y="511963"/>
                  <a:pt x="7977107" y="509758"/>
                </a:cubicBezTo>
                <a:cubicBezTo>
                  <a:pt x="7976792" y="500308"/>
                  <a:pt x="7976792" y="490543"/>
                  <a:pt x="7976792" y="481093"/>
                </a:cubicBezTo>
                <a:cubicBezTo>
                  <a:pt x="7976792" y="479203"/>
                  <a:pt x="7976477" y="476683"/>
                  <a:pt x="7979627" y="476368"/>
                </a:cubicBezTo>
                <a:cubicBezTo>
                  <a:pt x="7983722" y="476054"/>
                  <a:pt x="7983407" y="478888"/>
                  <a:pt x="7983407" y="481409"/>
                </a:cubicBezTo>
                <a:cubicBezTo>
                  <a:pt x="7983722" y="491173"/>
                  <a:pt x="7983722" y="501253"/>
                  <a:pt x="7983722" y="511018"/>
                </a:cubicBezTo>
                <a:cubicBezTo>
                  <a:pt x="7986242" y="511018"/>
                  <a:pt x="7988447" y="511018"/>
                  <a:pt x="7990967" y="511018"/>
                </a:cubicBezTo>
                <a:cubicBezTo>
                  <a:pt x="7990967" y="502828"/>
                  <a:pt x="7991282" y="494323"/>
                  <a:pt x="7991282" y="486133"/>
                </a:cubicBezTo>
                <a:cubicBezTo>
                  <a:pt x="7991282" y="484243"/>
                  <a:pt x="7991282" y="482353"/>
                  <a:pt x="7991282" y="480463"/>
                </a:cubicBezTo>
                <a:cubicBezTo>
                  <a:pt x="7991282" y="477944"/>
                  <a:pt x="7992227" y="476054"/>
                  <a:pt x="7995062" y="476054"/>
                </a:cubicBezTo>
                <a:cubicBezTo>
                  <a:pt x="7998212" y="475739"/>
                  <a:pt x="7998842" y="477629"/>
                  <a:pt x="7998842" y="480149"/>
                </a:cubicBezTo>
                <a:cubicBezTo>
                  <a:pt x="7998842" y="488023"/>
                  <a:pt x="7998842" y="496213"/>
                  <a:pt x="7998842" y="504088"/>
                </a:cubicBezTo>
                <a:cubicBezTo>
                  <a:pt x="7998842" y="506293"/>
                  <a:pt x="7999157" y="508498"/>
                  <a:pt x="7999157" y="510703"/>
                </a:cubicBezTo>
                <a:cubicBezTo>
                  <a:pt x="8001676" y="510703"/>
                  <a:pt x="8003881" y="510703"/>
                  <a:pt x="8006401" y="510703"/>
                </a:cubicBezTo>
                <a:cubicBezTo>
                  <a:pt x="8006401" y="502513"/>
                  <a:pt x="8006716" y="494008"/>
                  <a:pt x="8006716" y="485818"/>
                </a:cubicBezTo>
                <a:cubicBezTo>
                  <a:pt x="8006716" y="483929"/>
                  <a:pt x="8006716" y="482039"/>
                  <a:pt x="8006716" y="480149"/>
                </a:cubicBezTo>
                <a:cubicBezTo>
                  <a:pt x="8006716" y="477313"/>
                  <a:pt x="8007661" y="475739"/>
                  <a:pt x="8010497" y="475739"/>
                </a:cubicBezTo>
                <a:cubicBezTo>
                  <a:pt x="8013646" y="475424"/>
                  <a:pt x="8014276" y="477313"/>
                  <a:pt x="8014276" y="479833"/>
                </a:cubicBezTo>
                <a:cubicBezTo>
                  <a:pt x="8014276" y="487709"/>
                  <a:pt x="8014276" y="495898"/>
                  <a:pt x="8014276" y="503773"/>
                </a:cubicBezTo>
                <a:cubicBezTo>
                  <a:pt x="8014276" y="505978"/>
                  <a:pt x="8014591" y="508183"/>
                  <a:pt x="8014591" y="510388"/>
                </a:cubicBezTo>
                <a:cubicBezTo>
                  <a:pt x="8044515" y="510388"/>
                  <a:pt x="8074755" y="510388"/>
                  <a:pt x="8104995" y="510388"/>
                </a:cubicBezTo>
                <a:cubicBezTo>
                  <a:pt x="8104679" y="504718"/>
                  <a:pt x="8107514" y="503143"/>
                  <a:pt x="8113184" y="503143"/>
                </a:cubicBezTo>
                <a:cubicBezTo>
                  <a:pt x="8138384" y="503458"/>
                  <a:pt x="8163898" y="503773"/>
                  <a:pt x="8189098" y="503143"/>
                </a:cubicBezTo>
                <a:cubicBezTo>
                  <a:pt x="8195398" y="502828"/>
                  <a:pt x="8198548" y="505033"/>
                  <a:pt x="8199807" y="510703"/>
                </a:cubicBezTo>
                <a:cubicBezTo>
                  <a:pt x="8213982" y="510703"/>
                  <a:pt x="8213982" y="510703"/>
                  <a:pt x="8213037" y="525192"/>
                </a:cubicBezTo>
                <a:cubicBezTo>
                  <a:pt x="8213037" y="530862"/>
                  <a:pt x="8213037" y="536532"/>
                  <a:pt x="8212722" y="542202"/>
                </a:cubicBezTo>
                <a:cubicBezTo>
                  <a:pt x="8212722" y="545982"/>
                  <a:pt x="8213037" y="549447"/>
                  <a:pt x="8213037" y="552912"/>
                </a:cubicBezTo>
                <a:lnTo>
                  <a:pt x="8213037" y="899839"/>
                </a:lnTo>
                <a:lnTo>
                  <a:pt x="8222585" y="899839"/>
                </a:lnTo>
                <a:lnTo>
                  <a:pt x="8222588" y="899188"/>
                </a:lnTo>
                <a:lnTo>
                  <a:pt x="8361723" y="819757"/>
                </a:lnTo>
                <a:lnTo>
                  <a:pt x="8400660" y="891401"/>
                </a:lnTo>
                <a:lnTo>
                  <a:pt x="8528374" y="819237"/>
                </a:lnTo>
                <a:lnTo>
                  <a:pt x="8564716" y="886728"/>
                </a:lnTo>
                <a:cubicBezTo>
                  <a:pt x="8564716" y="832735"/>
                  <a:pt x="8565754" y="778742"/>
                  <a:pt x="8566273" y="724750"/>
                </a:cubicBezTo>
                <a:cubicBezTo>
                  <a:pt x="8566273" y="702426"/>
                  <a:pt x="8567831" y="700868"/>
                  <a:pt x="8590674" y="700868"/>
                </a:cubicBezTo>
                <a:cubicBezTo>
                  <a:pt x="8620266" y="700868"/>
                  <a:pt x="8617151" y="704503"/>
                  <a:pt x="8617151" y="674910"/>
                </a:cubicBezTo>
                <a:cubicBezTo>
                  <a:pt x="8617151" y="658297"/>
                  <a:pt x="8617151" y="641165"/>
                  <a:pt x="8617151" y="624552"/>
                </a:cubicBezTo>
                <a:cubicBezTo>
                  <a:pt x="8617670" y="600671"/>
                  <a:pt x="8628053" y="582500"/>
                  <a:pt x="8649858" y="572636"/>
                </a:cubicBezTo>
                <a:cubicBezTo>
                  <a:pt x="8659722" y="568483"/>
                  <a:pt x="8663356" y="562771"/>
                  <a:pt x="8662318" y="552388"/>
                </a:cubicBezTo>
                <a:cubicBezTo>
                  <a:pt x="8661280" y="543043"/>
                  <a:pt x="8661799" y="533698"/>
                  <a:pt x="8661799" y="524353"/>
                </a:cubicBezTo>
                <a:cubicBezTo>
                  <a:pt x="8661280" y="514490"/>
                  <a:pt x="8665952" y="509298"/>
                  <a:pt x="8675816" y="509298"/>
                </a:cubicBezTo>
                <a:cubicBezTo>
                  <a:pt x="8715273" y="509298"/>
                  <a:pt x="8754729" y="509298"/>
                  <a:pt x="8794185" y="509298"/>
                </a:cubicBezTo>
                <a:cubicBezTo>
                  <a:pt x="8806645" y="509298"/>
                  <a:pt x="8810279" y="516566"/>
                  <a:pt x="8810279" y="527469"/>
                </a:cubicBezTo>
                <a:cubicBezTo>
                  <a:pt x="8809760" y="563810"/>
                  <a:pt x="8809760" y="600151"/>
                  <a:pt x="8810279" y="636493"/>
                </a:cubicBezTo>
                <a:cubicBezTo>
                  <a:pt x="8810279" y="649991"/>
                  <a:pt x="8811317" y="664008"/>
                  <a:pt x="8811837" y="677506"/>
                </a:cubicBezTo>
                <a:cubicBezTo>
                  <a:pt x="8811837" y="681659"/>
                  <a:pt x="8811837" y="686851"/>
                  <a:pt x="8817547" y="686332"/>
                </a:cubicBezTo>
                <a:cubicBezTo>
                  <a:pt x="8822739" y="685813"/>
                  <a:pt x="8822220" y="681659"/>
                  <a:pt x="8822220" y="678025"/>
                </a:cubicBezTo>
                <a:cubicBezTo>
                  <a:pt x="8822220" y="669200"/>
                  <a:pt x="8822739" y="660893"/>
                  <a:pt x="8822220" y="652587"/>
                </a:cubicBezTo>
                <a:cubicBezTo>
                  <a:pt x="8821701" y="641684"/>
                  <a:pt x="8826373" y="635454"/>
                  <a:pt x="8837795" y="637012"/>
                </a:cubicBezTo>
                <a:cubicBezTo>
                  <a:pt x="8849216" y="638569"/>
                  <a:pt x="8854408" y="634935"/>
                  <a:pt x="8854408" y="621956"/>
                </a:cubicBezTo>
                <a:cubicBezTo>
                  <a:pt x="8854408" y="603786"/>
                  <a:pt x="8863234" y="589249"/>
                  <a:pt x="8877770" y="577828"/>
                </a:cubicBezTo>
                <a:cubicBezTo>
                  <a:pt x="8884000" y="572636"/>
                  <a:pt x="8891268" y="569521"/>
                  <a:pt x="8895941" y="561214"/>
                </a:cubicBezTo>
                <a:cubicBezTo>
                  <a:pt x="8900613" y="552908"/>
                  <a:pt x="8927610" y="556023"/>
                  <a:pt x="8932282" y="564848"/>
                </a:cubicBezTo>
                <a:cubicBezTo>
                  <a:pt x="8934359" y="568483"/>
                  <a:pt x="8936955" y="570559"/>
                  <a:pt x="8940589" y="572636"/>
                </a:cubicBezTo>
                <a:cubicBezTo>
                  <a:pt x="8962394" y="585096"/>
                  <a:pt x="8972258" y="604305"/>
                  <a:pt x="8972258" y="628706"/>
                </a:cubicBezTo>
                <a:cubicBezTo>
                  <a:pt x="8972258" y="659855"/>
                  <a:pt x="8972258" y="691523"/>
                  <a:pt x="8972258" y="722673"/>
                </a:cubicBezTo>
                <a:lnTo>
                  <a:pt x="9035595" y="719558"/>
                </a:lnTo>
                <a:lnTo>
                  <a:pt x="9068822" y="146923"/>
                </a:lnTo>
                <a:lnTo>
                  <a:pt x="9146177" y="146923"/>
                </a:lnTo>
                <a:lnTo>
                  <a:pt x="9180961" y="716962"/>
                </a:lnTo>
                <a:lnTo>
                  <a:pt x="9225090" y="715405"/>
                </a:lnTo>
                <a:close/>
              </a:path>
            </a:pathLst>
          </a:custGeom>
          <a:solidFill>
            <a:schemeClr val="lt1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5" name="Google Shape;445;p72"/>
          <p:cNvGrpSpPr/>
          <p:nvPr/>
        </p:nvGrpSpPr>
        <p:grpSpPr>
          <a:xfrm>
            <a:off x="77392" y="2097811"/>
            <a:ext cx="11895402" cy="4751287"/>
            <a:chOff x="77391" y="2097808"/>
            <a:chExt cx="11895401" cy="4751287"/>
          </a:xfrm>
        </p:grpSpPr>
        <p:grpSp>
          <p:nvGrpSpPr>
            <p:cNvPr id="446" name="Google Shape;446;p72"/>
            <p:cNvGrpSpPr/>
            <p:nvPr/>
          </p:nvGrpSpPr>
          <p:grpSpPr>
            <a:xfrm rot="-9233215">
              <a:off x="10129411" y="5122363"/>
              <a:ext cx="1606966" cy="1446929"/>
              <a:chOff x="6486650" y="2648852"/>
              <a:chExt cx="2745260" cy="2471860"/>
            </a:xfrm>
          </p:grpSpPr>
          <p:sp>
            <p:nvSpPr>
              <p:cNvPr id="447" name="Google Shape;447;p72"/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/>
                <a:ahLst/>
                <a:cxnLst/>
                <a:rect l="l" t="t" r="r" b="b"/>
                <a:pathLst>
                  <a:path w="1919435" h="1914275" extrusionOk="0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48" name="Google Shape;448;p72"/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</p:grpSpPr>
            <p:sp>
              <p:nvSpPr>
                <p:cNvPr id="449" name="Google Shape;449;p72"/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7922" h="2672762" extrusionOk="0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0" name="Google Shape;450;p72"/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796" h="1893636" extrusionOk="0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451" name="Google Shape;451;p72"/>
            <p:cNvSpPr/>
            <p:nvPr/>
          </p:nvSpPr>
          <p:spPr>
            <a:xfrm>
              <a:off x="10132589" y="4237994"/>
              <a:ext cx="577306" cy="577307"/>
            </a:xfrm>
            <a:custGeom>
              <a:avLst/>
              <a:gdLst/>
              <a:ahLst/>
              <a:cxnLst/>
              <a:rect l="l" t="t" r="r" b="b"/>
              <a:pathLst>
                <a:path w="1243505" h="1243505" extrusionOk="0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2" name="Google Shape;452;p72"/>
            <p:cNvGrpSpPr/>
            <p:nvPr/>
          </p:nvGrpSpPr>
          <p:grpSpPr>
            <a:xfrm rot="2159485">
              <a:off x="10055501" y="2964359"/>
              <a:ext cx="1639387" cy="985059"/>
              <a:chOff x="2753518" y="3556278"/>
              <a:chExt cx="2028524" cy="1218879"/>
            </a:xfrm>
          </p:grpSpPr>
          <p:sp>
            <p:nvSpPr>
              <p:cNvPr id="453" name="Google Shape;453;p72"/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/>
                <a:ahLst/>
                <a:cxnLst/>
                <a:rect l="l" t="t" r="r" b="b"/>
                <a:pathLst>
                  <a:path w="1511813" h="1516973" extrusionOk="0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54" name="Google Shape;454;p72"/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</p:grpSpPr>
            <p:sp>
              <p:nvSpPr>
                <p:cNvPr id="455" name="Google Shape;455;p72"/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962" h="1774962" extrusionOk="0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6" name="Google Shape;456;p72"/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883" h="835883" extrusionOk="0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457" name="Google Shape;457;p72"/>
            <p:cNvSpPr/>
            <p:nvPr/>
          </p:nvSpPr>
          <p:spPr>
            <a:xfrm>
              <a:off x="5436819" y="3673417"/>
              <a:ext cx="936646" cy="931442"/>
            </a:xfrm>
            <a:custGeom>
              <a:avLst/>
              <a:gdLst/>
              <a:ahLst/>
              <a:cxnLst/>
              <a:rect l="l" t="t" r="r" b="b"/>
              <a:pathLst>
                <a:path w="1857518" h="1847198" extrusionOk="0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72"/>
            <p:cNvSpPr/>
            <p:nvPr/>
          </p:nvSpPr>
          <p:spPr>
            <a:xfrm>
              <a:off x="4032637" y="2622975"/>
              <a:ext cx="1051669" cy="1070562"/>
            </a:xfrm>
            <a:custGeom>
              <a:avLst/>
              <a:gdLst/>
              <a:ahLst/>
              <a:cxnLst/>
              <a:rect l="l" t="t" r="r" b="b"/>
              <a:pathLst>
                <a:path w="1723364" h="1754322" extrusionOk="0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72"/>
            <p:cNvSpPr/>
            <p:nvPr/>
          </p:nvSpPr>
          <p:spPr>
            <a:xfrm>
              <a:off x="4673077" y="4204265"/>
              <a:ext cx="853923" cy="853924"/>
            </a:xfrm>
            <a:custGeom>
              <a:avLst/>
              <a:gdLst/>
              <a:ahLst/>
              <a:cxnLst/>
              <a:rect l="l" t="t" r="r" b="b"/>
              <a:pathLst>
                <a:path w="1243505" h="1243505" extrusionOk="0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0" name="Google Shape;460;p72"/>
            <p:cNvGrpSpPr/>
            <p:nvPr/>
          </p:nvGrpSpPr>
          <p:grpSpPr>
            <a:xfrm rot="2246763">
              <a:off x="932314" y="2900862"/>
              <a:ext cx="3054679" cy="1218879"/>
              <a:chOff x="1727363" y="3556278"/>
              <a:chExt cx="3054679" cy="1218879"/>
            </a:xfrm>
          </p:grpSpPr>
          <p:sp>
            <p:nvSpPr>
              <p:cNvPr id="461" name="Google Shape;461;p72"/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/>
                <a:ahLst/>
                <a:cxnLst/>
                <a:rect l="l" t="t" r="r" b="b"/>
                <a:pathLst>
                  <a:path w="1511813" h="1516973" extrusionOk="0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62" name="Google Shape;462;p72"/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</p:grpSpPr>
            <p:sp>
              <p:nvSpPr>
                <p:cNvPr id="463" name="Google Shape;463;p72"/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962" h="1774962" extrusionOk="0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4" name="Google Shape;464;p72"/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883" h="835883" extrusionOk="0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65" name="Google Shape;465;p72"/>
              <p:cNvSpPr/>
              <p:nvPr/>
            </p:nvSpPr>
            <p:spPr>
              <a:xfrm>
                <a:off x="1727363" y="4086481"/>
                <a:ext cx="683882" cy="686216"/>
              </a:xfrm>
              <a:custGeom>
                <a:avLst/>
                <a:gdLst/>
                <a:ahLst/>
                <a:cxnLst/>
                <a:rect l="l" t="t" r="r" b="b"/>
                <a:pathLst>
                  <a:path w="1511813" h="1516973" extrusionOk="0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6" name="Google Shape;466;p72"/>
            <p:cNvGrpSpPr/>
            <p:nvPr/>
          </p:nvGrpSpPr>
          <p:grpSpPr>
            <a:xfrm>
              <a:off x="6486650" y="2648852"/>
              <a:ext cx="2745260" cy="2471860"/>
              <a:chOff x="6486650" y="2648852"/>
              <a:chExt cx="2745260" cy="2471860"/>
            </a:xfrm>
          </p:grpSpPr>
          <p:sp>
            <p:nvSpPr>
              <p:cNvPr id="467" name="Google Shape;467;p72"/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/>
                <a:ahLst/>
                <a:cxnLst/>
                <a:rect l="l" t="t" r="r" b="b"/>
                <a:pathLst>
                  <a:path w="1919435" h="1914275" extrusionOk="0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68" name="Google Shape;468;p72"/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</p:grpSpPr>
            <p:sp>
              <p:nvSpPr>
                <p:cNvPr id="469" name="Google Shape;469;p72"/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7922" h="2672762" extrusionOk="0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0" name="Google Shape;470;p72"/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796" h="1893636" extrusionOk="0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71" name="Google Shape;471;p72"/>
            <p:cNvGrpSpPr/>
            <p:nvPr/>
          </p:nvGrpSpPr>
          <p:grpSpPr>
            <a:xfrm rot="-2944815">
              <a:off x="7923365" y="4809769"/>
              <a:ext cx="1639387" cy="985059"/>
              <a:chOff x="2753518" y="3556278"/>
              <a:chExt cx="2028524" cy="1218879"/>
            </a:xfrm>
          </p:grpSpPr>
          <p:sp>
            <p:nvSpPr>
              <p:cNvPr id="472" name="Google Shape;472;p72"/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/>
                <a:ahLst/>
                <a:cxnLst/>
                <a:rect l="l" t="t" r="r" b="b"/>
                <a:pathLst>
                  <a:path w="1511813" h="1516973" extrusionOk="0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73" name="Google Shape;473;p72"/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</p:grpSpPr>
            <p:sp>
              <p:nvSpPr>
                <p:cNvPr id="474" name="Google Shape;474;p72"/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962" h="1774962" extrusionOk="0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5" name="Google Shape;475;p72"/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883" h="835883" extrusionOk="0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76" name="Google Shape;476;p72"/>
            <p:cNvGrpSpPr/>
            <p:nvPr/>
          </p:nvGrpSpPr>
          <p:grpSpPr>
            <a:xfrm>
              <a:off x="218787" y="4076953"/>
              <a:ext cx="2745260" cy="2471860"/>
              <a:chOff x="6486650" y="2648852"/>
              <a:chExt cx="2745260" cy="2471860"/>
            </a:xfrm>
          </p:grpSpPr>
          <p:sp>
            <p:nvSpPr>
              <p:cNvPr id="477" name="Google Shape;477;p72"/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/>
                <a:ahLst/>
                <a:cxnLst/>
                <a:rect l="l" t="t" r="r" b="b"/>
                <a:pathLst>
                  <a:path w="1919435" h="1914275" extrusionOk="0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78" name="Google Shape;478;p72"/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</p:grpSpPr>
            <p:sp>
              <p:nvSpPr>
                <p:cNvPr id="479" name="Google Shape;479;p72"/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7922" h="2672762" extrusionOk="0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0" name="Google Shape;480;p72"/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796" h="1893636" extrusionOk="0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481" name="Google Shape;481;p72"/>
            <p:cNvSpPr/>
            <p:nvPr/>
          </p:nvSpPr>
          <p:spPr>
            <a:xfrm>
              <a:off x="4309443" y="5224203"/>
              <a:ext cx="936646" cy="931442"/>
            </a:xfrm>
            <a:custGeom>
              <a:avLst/>
              <a:gdLst/>
              <a:ahLst/>
              <a:cxnLst/>
              <a:rect l="l" t="t" r="r" b="b"/>
              <a:pathLst>
                <a:path w="1857518" h="1847198" extrusionOk="0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72"/>
            <p:cNvSpPr/>
            <p:nvPr/>
          </p:nvSpPr>
          <p:spPr>
            <a:xfrm>
              <a:off x="3167084" y="4595897"/>
              <a:ext cx="1051669" cy="1070562"/>
            </a:xfrm>
            <a:custGeom>
              <a:avLst/>
              <a:gdLst/>
              <a:ahLst/>
              <a:cxnLst/>
              <a:rect l="l" t="t" r="r" b="b"/>
              <a:pathLst>
                <a:path w="1723364" h="1754322" extrusionOk="0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72"/>
            <p:cNvSpPr/>
            <p:nvPr/>
          </p:nvSpPr>
          <p:spPr>
            <a:xfrm rot="2246763">
              <a:off x="322349" y="3332008"/>
              <a:ext cx="1218879" cy="1218879"/>
            </a:xfrm>
            <a:custGeom>
              <a:avLst/>
              <a:gdLst/>
              <a:ahLst/>
              <a:cxnLst/>
              <a:rect l="l" t="t" r="r" b="b"/>
              <a:pathLst>
                <a:path w="1774962" h="1774962" extrusionOk="0">
                  <a:moveTo>
                    <a:pt x="894776" y="1775736"/>
                  </a:moveTo>
                  <a:cubicBezTo>
                    <a:pt x="880845" y="1775736"/>
                    <a:pt x="866397" y="1775736"/>
                    <a:pt x="852466" y="1775736"/>
                  </a:cubicBezTo>
                  <a:cubicBezTo>
                    <a:pt x="844726" y="1775736"/>
                    <a:pt x="840599" y="1772640"/>
                    <a:pt x="839567" y="1764901"/>
                  </a:cubicBezTo>
                  <a:cubicBezTo>
                    <a:pt x="833375" y="1731878"/>
                    <a:pt x="826151" y="1699371"/>
                    <a:pt x="819960" y="1666349"/>
                  </a:cubicBezTo>
                  <a:cubicBezTo>
                    <a:pt x="817896" y="1656545"/>
                    <a:pt x="820992" y="1646742"/>
                    <a:pt x="822024" y="1636938"/>
                  </a:cubicBezTo>
                  <a:cubicBezTo>
                    <a:pt x="823056" y="1628682"/>
                    <a:pt x="820992" y="1624555"/>
                    <a:pt x="811704" y="1623523"/>
                  </a:cubicBezTo>
                  <a:cubicBezTo>
                    <a:pt x="772490" y="1619395"/>
                    <a:pt x="733275" y="1612171"/>
                    <a:pt x="695093" y="1601852"/>
                  </a:cubicBezTo>
                  <a:cubicBezTo>
                    <a:pt x="686837" y="1599788"/>
                    <a:pt x="682194" y="1602368"/>
                    <a:pt x="680130" y="1610623"/>
                  </a:cubicBezTo>
                  <a:cubicBezTo>
                    <a:pt x="669294" y="1655513"/>
                    <a:pt x="636788" y="1688020"/>
                    <a:pt x="615116" y="1727234"/>
                  </a:cubicBezTo>
                  <a:cubicBezTo>
                    <a:pt x="612537" y="1731878"/>
                    <a:pt x="608409" y="1731878"/>
                    <a:pt x="603765" y="1730330"/>
                  </a:cubicBezTo>
                  <a:cubicBezTo>
                    <a:pt x="572807" y="1720011"/>
                    <a:pt x="542364" y="1707627"/>
                    <a:pt x="512953" y="1694212"/>
                  </a:cubicBezTo>
                  <a:cubicBezTo>
                    <a:pt x="506761" y="1691632"/>
                    <a:pt x="506245" y="1686988"/>
                    <a:pt x="507277" y="1681828"/>
                  </a:cubicBezTo>
                  <a:cubicBezTo>
                    <a:pt x="513985" y="1648806"/>
                    <a:pt x="519661" y="1615783"/>
                    <a:pt x="527400" y="1583277"/>
                  </a:cubicBezTo>
                  <a:cubicBezTo>
                    <a:pt x="529980" y="1572441"/>
                    <a:pt x="536172" y="1562637"/>
                    <a:pt x="541848" y="1552834"/>
                  </a:cubicBezTo>
                  <a:cubicBezTo>
                    <a:pt x="545460" y="1546642"/>
                    <a:pt x="544428" y="1543030"/>
                    <a:pt x="537720" y="1539418"/>
                  </a:cubicBezTo>
                  <a:cubicBezTo>
                    <a:pt x="501601" y="1520327"/>
                    <a:pt x="467547" y="1497624"/>
                    <a:pt x="435041" y="1472857"/>
                  </a:cubicBezTo>
                  <a:cubicBezTo>
                    <a:pt x="429365" y="1468214"/>
                    <a:pt x="425237" y="1468214"/>
                    <a:pt x="420593" y="1474921"/>
                  </a:cubicBezTo>
                  <a:cubicBezTo>
                    <a:pt x="393762" y="1512588"/>
                    <a:pt x="350936" y="1531163"/>
                    <a:pt x="315334" y="1559026"/>
                  </a:cubicBezTo>
                  <a:cubicBezTo>
                    <a:pt x="310690" y="1562637"/>
                    <a:pt x="307078" y="1561090"/>
                    <a:pt x="302950" y="1557478"/>
                  </a:cubicBezTo>
                  <a:cubicBezTo>
                    <a:pt x="278699" y="1536323"/>
                    <a:pt x="255996" y="1513104"/>
                    <a:pt x="233809" y="1490401"/>
                  </a:cubicBezTo>
                  <a:cubicBezTo>
                    <a:pt x="229682" y="1485757"/>
                    <a:pt x="229165" y="1482145"/>
                    <a:pt x="232777" y="1476985"/>
                  </a:cubicBezTo>
                  <a:cubicBezTo>
                    <a:pt x="251352" y="1449122"/>
                    <a:pt x="269928" y="1421260"/>
                    <a:pt x="289019" y="1393397"/>
                  </a:cubicBezTo>
                  <a:cubicBezTo>
                    <a:pt x="295210" y="1384625"/>
                    <a:pt x="304498" y="1378949"/>
                    <a:pt x="312754" y="1371726"/>
                  </a:cubicBezTo>
                  <a:cubicBezTo>
                    <a:pt x="318946" y="1366566"/>
                    <a:pt x="319978" y="1361922"/>
                    <a:pt x="314818" y="1355731"/>
                  </a:cubicBezTo>
                  <a:cubicBezTo>
                    <a:pt x="289535" y="1324256"/>
                    <a:pt x="266316" y="1291233"/>
                    <a:pt x="246193" y="1255631"/>
                  </a:cubicBezTo>
                  <a:cubicBezTo>
                    <a:pt x="241549" y="1247375"/>
                    <a:pt x="236905" y="1248923"/>
                    <a:pt x="230713" y="1253051"/>
                  </a:cubicBezTo>
                  <a:cubicBezTo>
                    <a:pt x="191499" y="1277302"/>
                    <a:pt x="145577" y="1277818"/>
                    <a:pt x="102751" y="1289685"/>
                  </a:cubicBezTo>
                  <a:cubicBezTo>
                    <a:pt x="97075" y="1291233"/>
                    <a:pt x="93979" y="1288137"/>
                    <a:pt x="91916" y="1282978"/>
                  </a:cubicBezTo>
                  <a:cubicBezTo>
                    <a:pt x="77984" y="1254083"/>
                    <a:pt x="65085" y="1224156"/>
                    <a:pt x="53733" y="1194230"/>
                  </a:cubicBezTo>
                  <a:cubicBezTo>
                    <a:pt x="51669" y="1188038"/>
                    <a:pt x="53217" y="1184426"/>
                    <a:pt x="58377" y="1181330"/>
                  </a:cubicBezTo>
                  <a:cubicBezTo>
                    <a:pt x="86240" y="1162755"/>
                    <a:pt x="113587" y="1143664"/>
                    <a:pt x="142481" y="1125605"/>
                  </a:cubicBezTo>
                  <a:cubicBezTo>
                    <a:pt x="151769" y="1119929"/>
                    <a:pt x="163120" y="1117349"/>
                    <a:pt x="173956" y="1114253"/>
                  </a:cubicBezTo>
                  <a:cubicBezTo>
                    <a:pt x="180664" y="1112189"/>
                    <a:pt x="182727" y="1109093"/>
                    <a:pt x="180664" y="1101870"/>
                  </a:cubicBezTo>
                  <a:cubicBezTo>
                    <a:pt x="168796" y="1062139"/>
                    <a:pt x="160541" y="1021893"/>
                    <a:pt x="154865" y="981131"/>
                  </a:cubicBezTo>
                  <a:cubicBezTo>
                    <a:pt x="153833" y="974423"/>
                    <a:pt x="150737" y="972359"/>
                    <a:pt x="144029" y="973391"/>
                  </a:cubicBezTo>
                  <a:cubicBezTo>
                    <a:pt x="98107" y="981131"/>
                    <a:pt x="54765" y="963588"/>
                    <a:pt x="10391" y="958428"/>
                  </a:cubicBezTo>
                  <a:cubicBezTo>
                    <a:pt x="4715" y="957912"/>
                    <a:pt x="2652" y="954300"/>
                    <a:pt x="2135" y="948624"/>
                  </a:cubicBezTo>
                  <a:cubicBezTo>
                    <a:pt x="-960" y="916118"/>
                    <a:pt x="72" y="883611"/>
                    <a:pt x="588" y="850589"/>
                  </a:cubicBezTo>
                  <a:cubicBezTo>
                    <a:pt x="588" y="844397"/>
                    <a:pt x="4715" y="841817"/>
                    <a:pt x="10391" y="840785"/>
                  </a:cubicBezTo>
                  <a:cubicBezTo>
                    <a:pt x="43930" y="834077"/>
                    <a:pt x="76952" y="827370"/>
                    <a:pt x="110491" y="820662"/>
                  </a:cubicBezTo>
                  <a:cubicBezTo>
                    <a:pt x="120294" y="818598"/>
                    <a:pt x="130098" y="821694"/>
                    <a:pt x="139901" y="822726"/>
                  </a:cubicBezTo>
                  <a:cubicBezTo>
                    <a:pt x="148157" y="823758"/>
                    <a:pt x="152285" y="820662"/>
                    <a:pt x="153317" y="811890"/>
                  </a:cubicBezTo>
                  <a:cubicBezTo>
                    <a:pt x="157445" y="773192"/>
                    <a:pt x="164668" y="734494"/>
                    <a:pt x="174472" y="696827"/>
                  </a:cubicBezTo>
                  <a:cubicBezTo>
                    <a:pt x="177052" y="687024"/>
                    <a:pt x="173440" y="682380"/>
                    <a:pt x="164152" y="680316"/>
                  </a:cubicBezTo>
                  <a:cubicBezTo>
                    <a:pt x="120294" y="668965"/>
                    <a:pt x="87272" y="636974"/>
                    <a:pt x="49090" y="615819"/>
                  </a:cubicBezTo>
                  <a:cubicBezTo>
                    <a:pt x="44961" y="613755"/>
                    <a:pt x="44961" y="610143"/>
                    <a:pt x="45993" y="606015"/>
                  </a:cubicBezTo>
                  <a:cubicBezTo>
                    <a:pt x="56313" y="574541"/>
                    <a:pt x="69212" y="544098"/>
                    <a:pt x="82628" y="513655"/>
                  </a:cubicBezTo>
                  <a:cubicBezTo>
                    <a:pt x="85208" y="507980"/>
                    <a:pt x="89336" y="506948"/>
                    <a:pt x="93979" y="508496"/>
                  </a:cubicBezTo>
                  <a:cubicBezTo>
                    <a:pt x="137322" y="519847"/>
                    <a:pt x="183760" y="518815"/>
                    <a:pt x="224006" y="543066"/>
                  </a:cubicBezTo>
                  <a:cubicBezTo>
                    <a:pt x="230713" y="547194"/>
                    <a:pt x="233809" y="544614"/>
                    <a:pt x="236905" y="538938"/>
                  </a:cubicBezTo>
                  <a:cubicBezTo>
                    <a:pt x="255996" y="503336"/>
                    <a:pt x="278183" y="469281"/>
                    <a:pt x="302434" y="437291"/>
                  </a:cubicBezTo>
                  <a:cubicBezTo>
                    <a:pt x="305530" y="433163"/>
                    <a:pt x="310690" y="428519"/>
                    <a:pt x="302950" y="423359"/>
                  </a:cubicBezTo>
                  <a:cubicBezTo>
                    <a:pt x="273540" y="404268"/>
                    <a:pt x="258576" y="373826"/>
                    <a:pt x="238453" y="346995"/>
                  </a:cubicBezTo>
                  <a:cubicBezTo>
                    <a:pt x="234841" y="342351"/>
                    <a:pt x="232262" y="337707"/>
                    <a:pt x="228650" y="333063"/>
                  </a:cubicBezTo>
                  <a:cubicBezTo>
                    <a:pt x="212654" y="310360"/>
                    <a:pt x="212138" y="309844"/>
                    <a:pt x="230713" y="290237"/>
                  </a:cubicBezTo>
                  <a:cubicBezTo>
                    <a:pt x="248257" y="271662"/>
                    <a:pt x="266316" y="254119"/>
                    <a:pt x="283859" y="236060"/>
                  </a:cubicBezTo>
                  <a:cubicBezTo>
                    <a:pt x="289535" y="230384"/>
                    <a:pt x="294179" y="229868"/>
                    <a:pt x="300370" y="234512"/>
                  </a:cubicBezTo>
                  <a:cubicBezTo>
                    <a:pt x="327201" y="252571"/>
                    <a:pt x="354032" y="270114"/>
                    <a:pt x="380863" y="288173"/>
                  </a:cubicBezTo>
                  <a:cubicBezTo>
                    <a:pt x="390150" y="294365"/>
                    <a:pt x="396342" y="303137"/>
                    <a:pt x="403050" y="311392"/>
                  </a:cubicBezTo>
                  <a:cubicBezTo>
                    <a:pt x="408726" y="319132"/>
                    <a:pt x="413885" y="320680"/>
                    <a:pt x="422141" y="313972"/>
                  </a:cubicBezTo>
                  <a:cubicBezTo>
                    <a:pt x="452584" y="288689"/>
                    <a:pt x="485606" y="266502"/>
                    <a:pt x="519661" y="246895"/>
                  </a:cubicBezTo>
                  <a:cubicBezTo>
                    <a:pt x="524820" y="243799"/>
                    <a:pt x="529464" y="240703"/>
                    <a:pt x="524820" y="233996"/>
                  </a:cubicBezTo>
                  <a:cubicBezTo>
                    <a:pt x="502633" y="202005"/>
                    <a:pt x="501086" y="163823"/>
                    <a:pt x="492314" y="127704"/>
                  </a:cubicBezTo>
                  <a:cubicBezTo>
                    <a:pt x="484574" y="96230"/>
                    <a:pt x="485606" y="96746"/>
                    <a:pt x="514501" y="82298"/>
                  </a:cubicBezTo>
                  <a:cubicBezTo>
                    <a:pt x="535140" y="71979"/>
                    <a:pt x="557327" y="64239"/>
                    <a:pt x="578482" y="55468"/>
                  </a:cubicBezTo>
                  <a:cubicBezTo>
                    <a:pt x="586222" y="52372"/>
                    <a:pt x="590866" y="52888"/>
                    <a:pt x="595509" y="60111"/>
                  </a:cubicBezTo>
                  <a:cubicBezTo>
                    <a:pt x="613053" y="86942"/>
                    <a:pt x="630596" y="113257"/>
                    <a:pt x="648655" y="139572"/>
                  </a:cubicBezTo>
                  <a:cubicBezTo>
                    <a:pt x="655363" y="149375"/>
                    <a:pt x="657427" y="160727"/>
                    <a:pt x="661039" y="172078"/>
                  </a:cubicBezTo>
                  <a:cubicBezTo>
                    <a:pt x="663618" y="180334"/>
                    <a:pt x="667230" y="182914"/>
                    <a:pt x="675486" y="180334"/>
                  </a:cubicBezTo>
                  <a:cubicBezTo>
                    <a:pt x="713668" y="168983"/>
                    <a:pt x="752882" y="160727"/>
                    <a:pt x="792613" y="155567"/>
                  </a:cubicBezTo>
                  <a:cubicBezTo>
                    <a:pt x="800352" y="154535"/>
                    <a:pt x="802932" y="151439"/>
                    <a:pt x="801900" y="143700"/>
                  </a:cubicBezTo>
                  <a:cubicBezTo>
                    <a:pt x="795193" y="98294"/>
                    <a:pt x="811704" y="55468"/>
                    <a:pt x="816864" y="11094"/>
                  </a:cubicBezTo>
                  <a:cubicBezTo>
                    <a:pt x="817380" y="5934"/>
                    <a:pt x="820476" y="2838"/>
                    <a:pt x="826151" y="2322"/>
                  </a:cubicBezTo>
                  <a:cubicBezTo>
                    <a:pt x="859174" y="-1290"/>
                    <a:pt x="892196" y="258"/>
                    <a:pt x="925219" y="774"/>
                  </a:cubicBezTo>
                  <a:cubicBezTo>
                    <a:pt x="930895" y="774"/>
                    <a:pt x="933475" y="4902"/>
                    <a:pt x="934507" y="10062"/>
                  </a:cubicBezTo>
                  <a:cubicBezTo>
                    <a:pt x="941214" y="43600"/>
                    <a:pt x="948438" y="77139"/>
                    <a:pt x="954114" y="111193"/>
                  </a:cubicBezTo>
                  <a:cubicBezTo>
                    <a:pt x="955662" y="120481"/>
                    <a:pt x="953082" y="130800"/>
                    <a:pt x="952050" y="140604"/>
                  </a:cubicBezTo>
                  <a:cubicBezTo>
                    <a:pt x="951018" y="148343"/>
                    <a:pt x="954114" y="151955"/>
                    <a:pt x="962369" y="152987"/>
                  </a:cubicBezTo>
                  <a:cubicBezTo>
                    <a:pt x="1001584" y="157115"/>
                    <a:pt x="1040798" y="164339"/>
                    <a:pt x="1078980" y="174658"/>
                  </a:cubicBezTo>
                  <a:cubicBezTo>
                    <a:pt x="1085172" y="176206"/>
                    <a:pt x="1091364" y="176722"/>
                    <a:pt x="1093428" y="168467"/>
                  </a:cubicBezTo>
                  <a:cubicBezTo>
                    <a:pt x="1101683" y="130284"/>
                    <a:pt x="1127482" y="101390"/>
                    <a:pt x="1147089" y="69399"/>
                  </a:cubicBezTo>
                  <a:cubicBezTo>
                    <a:pt x="1162569" y="43084"/>
                    <a:pt x="1163601" y="43600"/>
                    <a:pt x="1192495" y="54436"/>
                  </a:cubicBezTo>
                  <a:cubicBezTo>
                    <a:pt x="1214682" y="62691"/>
                    <a:pt x="1236353" y="71979"/>
                    <a:pt x="1258024" y="81266"/>
                  </a:cubicBezTo>
                  <a:cubicBezTo>
                    <a:pt x="1265764" y="84362"/>
                    <a:pt x="1268860" y="88490"/>
                    <a:pt x="1267312" y="96746"/>
                  </a:cubicBezTo>
                  <a:cubicBezTo>
                    <a:pt x="1260604" y="128736"/>
                    <a:pt x="1254928" y="160727"/>
                    <a:pt x="1247705" y="192718"/>
                  </a:cubicBezTo>
                  <a:cubicBezTo>
                    <a:pt x="1245125" y="203553"/>
                    <a:pt x="1238417" y="213873"/>
                    <a:pt x="1233258" y="224192"/>
                  </a:cubicBezTo>
                  <a:cubicBezTo>
                    <a:pt x="1229646" y="230384"/>
                    <a:pt x="1230678" y="233996"/>
                    <a:pt x="1237385" y="237608"/>
                  </a:cubicBezTo>
                  <a:cubicBezTo>
                    <a:pt x="1273504" y="256699"/>
                    <a:pt x="1307558" y="279402"/>
                    <a:pt x="1340065" y="304169"/>
                  </a:cubicBezTo>
                  <a:cubicBezTo>
                    <a:pt x="1345741" y="308812"/>
                    <a:pt x="1349868" y="309328"/>
                    <a:pt x="1354512" y="302621"/>
                  </a:cubicBezTo>
                  <a:cubicBezTo>
                    <a:pt x="1381343" y="264954"/>
                    <a:pt x="1424169" y="246379"/>
                    <a:pt x="1459771" y="218516"/>
                  </a:cubicBezTo>
                  <a:cubicBezTo>
                    <a:pt x="1464415" y="214905"/>
                    <a:pt x="1468027" y="216452"/>
                    <a:pt x="1472155" y="220064"/>
                  </a:cubicBezTo>
                  <a:cubicBezTo>
                    <a:pt x="1496406" y="241219"/>
                    <a:pt x="1519109" y="264438"/>
                    <a:pt x="1541296" y="287657"/>
                  </a:cubicBezTo>
                  <a:cubicBezTo>
                    <a:pt x="1545424" y="292301"/>
                    <a:pt x="1545940" y="296429"/>
                    <a:pt x="1542328" y="301073"/>
                  </a:cubicBezTo>
                  <a:cubicBezTo>
                    <a:pt x="1523237" y="329452"/>
                    <a:pt x="1505177" y="357830"/>
                    <a:pt x="1485570" y="385693"/>
                  </a:cubicBezTo>
                  <a:cubicBezTo>
                    <a:pt x="1479895" y="393949"/>
                    <a:pt x="1470607" y="400140"/>
                    <a:pt x="1462868" y="406332"/>
                  </a:cubicBezTo>
                  <a:cubicBezTo>
                    <a:pt x="1456676" y="411492"/>
                    <a:pt x="1455644" y="416136"/>
                    <a:pt x="1460803" y="422327"/>
                  </a:cubicBezTo>
                  <a:cubicBezTo>
                    <a:pt x="1486086" y="453802"/>
                    <a:pt x="1509305" y="487341"/>
                    <a:pt x="1529428" y="522427"/>
                  </a:cubicBezTo>
                  <a:cubicBezTo>
                    <a:pt x="1534072" y="530167"/>
                    <a:pt x="1538716" y="529135"/>
                    <a:pt x="1544908" y="525007"/>
                  </a:cubicBezTo>
                  <a:cubicBezTo>
                    <a:pt x="1584122" y="500756"/>
                    <a:pt x="1630044" y="500240"/>
                    <a:pt x="1672870" y="488373"/>
                  </a:cubicBezTo>
                  <a:cubicBezTo>
                    <a:pt x="1678546" y="486825"/>
                    <a:pt x="1681642" y="489921"/>
                    <a:pt x="1683706" y="495080"/>
                  </a:cubicBezTo>
                  <a:cubicBezTo>
                    <a:pt x="1697637" y="523975"/>
                    <a:pt x="1710537" y="553902"/>
                    <a:pt x="1721888" y="583828"/>
                  </a:cubicBezTo>
                  <a:cubicBezTo>
                    <a:pt x="1723952" y="590020"/>
                    <a:pt x="1722404" y="593632"/>
                    <a:pt x="1717244" y="596728"/>
                  </a:cubicBezTo>
                  <a:cubicBezTo>
                    <a:pt x="1689381" y="615303"/>
                    <a:pt x="1662035" y="634394"/>
                    <a:pt x="1633140" y="652453"/>
                  </a:cubicBezTo>
                  <a:cubicBezTo>
                    <a:pt x="1623852" y="658129"/>
                    <a:pt x="1612501" y="660709"/>
                    <a:pt x="1601665" y="663805"/>
                  </a:cubicBezTo>
                  <a:cubicBezTo>
                    <a:pt x="1594958" y="665869"/>
                    <a:pt x="1592894" y="668965"/>
                    <a:pt x="1594958" y="676188"/>
                  </a:cubicBezTo>
                  <a:cubicBezTo>
                    <a:pt x="1606309" y="715403"/>
                    <a:pt x="1615081" y="755133"/>
                    <a:pt x="1620241" y="795895"/>
                  </a:cubicBezTo>
                  <a:cubicBezTo>
                    <a:pt x="1621272" y="803119"/>
                    <a:pt x="1624368" y="805699"/>
                    <a:pt x="1631076" y="804667"/>
                  </a:cubicBezTo>
                  <a:cubicBezTo>
                    <a:pt x="1676482" y="797959"/>
                    <a:pt x="1719308" y="814470"/>
                    <a:pt x="1763682" y="819630"/>
                  </a:cubicBezTo>
                  <a:cubicBezTo>
                    <a:pt x="1769874" y="820146"/>
                    <a:pt x="1772454" y="823758"/>
                    <a:pt x="1773486" y="829950"/>
                  </a:cubicBezTo>
                  <a:cubicBezTo>
                    <a:pt x="1776582" y="862456"/>
                    <a:pt x="1775034" y="895479"/>
                    <a:pt x="1775034" y="927985"/>
                  </a:cubicBezTo>
                  <a:cubicBezTo>
                    <a:pt x="1775034" y="933661"/>
                    <a:pt x="1771422" y="936241"/>
                    <a:pt x="1766262" y="937273"/>
                  </a:cubicBezTo>
                  <a:cubicBezTo>
                    <a:pt x="1732207" y="943981"/>
                    <a:pt x="1698153" y="951204"/>
                    <a:pt x="1663583" y="957396"/>
                  </a:cubicBezTo>
                  <a:cubicBezTo>
                    <a:pt x="1654811" y="958944"/>
                    <a:pt x="1645523" y="956364"/>
                    <a:pt x="1636752" y="955332"/>
                  </a:cubicBezTo>
                  <a:cubicBezTo>
                    <a:pt x="1627980" y="954300"/>
                    <a:pt x="1623336" y="956364"/>
                    <a:pt x="1622304" y="966684"/>
                  </a:cubicBezTo>
                  <a:cubicBezTo>
                    <a:pt x="1618177" y="1005382"/>
                    <a:pt x="1610953" y="1044080"/>
                    <a:pt x="1601149" y="1081746"/>
                  </a:cubicBezTo>
                  <a:cubicBezTo>
                    <a:pt x="1598569" y="1091034"/>
                    <a:pt x="1601665" y="1095678"/>
                    <a:pt x="1610437" y="1097742"/>
                  </a:cubicBezTo>
                  <a:cubicBezTo>
                    <a:pt x="1654811" y="1108577"/>
                    <a:pt x="1687318" y="1140568"/>
                    <a:pt x="1726016" y="1161723"/>
                  </a:cubicBezTo>
                  <a:cubicBezTo>
                    <a:pt x="1731176" y="1164819"/>
                    <a:pt x="1731176" y="1168947"/>
                    <a:pt x="1729112" y="1174107"/>
                  </a:cubicBezTo>
                  <a:cubicBezTo>
                    <a:pt x="1718792" y="1204549"/>
                    <a:pt x="1706409" y="1234476"/>
                    <a:pt x="1693509" y="1263887"/>
                  </a:cubicBezTo>
                  <a:cubicBezTo>
                    <a:pt x="1690929" y="1269562"/>
                    <a:pt x="1687318" y="1271626"/>
                    <a:pt x="1681126" y="1270078"/>
                  </a:cubicBezTo>
                  <a:cubicBezTo>
                    <a:pt x="1648103" y="1263371"/>
                    <a:pt x="1614565" y="1257179"/>
                    <a:pt x="1581542" y="1249955"/>
                  </a:cubicBezTo>
                  <a:cubicBezTo>
                    <a:pt x="1571223" y="1247375"/>
                    <a:pt x="1561935" y="1241184"/>
                    <a:pt x="1552647" y="1236024"/>
                  </a:cubicBezTo>
                  <a:cubicBezTo>
                    <a:pt x="1545940" y="1232412"/>
                    <a:pt x="1542328" y="1232928"/>
                    <a:pt x="1538200" y="1240152"/>
                  </a:cubicBezTo>
                  <a:cubicBezTo>
                    <a:pt x="1519109" y="1275238"/>
                    <a:pt x="1497954" y="1309293"/>
                    <a:pt x="1473187" y="1340767"/>
                  </a:cubicBezTo>
                  <a:cubicBezTo>
                    <a:pt x="1467511" y="1347991"/>
                    <a:pt x="1466479" y="1352635"/>
                    <a:pt x="1475251" y="1358310"/>
                  </a:cubicBezTo>
                  <a:cubicBezTo>
                    <a:pt x="1502598" y="1375854"/>
                    <a:pt x="1516013" y="1405264"/>
                    <a:pt x="1535104" y="1430031"/>
                  </a:cubicBezTo>
                  <a:cubicBezTo>
                    <a:pt x="1538716" y="1434675"/>
                    <a:pt x="1541812" y="1439835"/>
                    <a:pt x="1545424" y="1444995"/>
                  </a:cubicBezTo>
                  <a:cubicBezTo>
                    <a:pt x="1566063" y="1474921"/>
                    <a:pt x="1565031" y="1464602"/>
                    <a:pt x="1542844" y="1489885"/>
                  </a:cubicBezTo>
                  <a:cubicBezTo>
                    <a:pt x="1526849" y="1508460"/>
                    <a:pt x="1508273" y="1524971"/>
                    <a:pt x="1491246" y="1542514"/>
                  </a:cubicBezTo>
                  <a:cubicBezTo>
                    <a:pt x="1485054" y="1549222"/>
                    <a:pt x="1479895" y="1549222"/>
                    <a:pt x="1472155" y="1544062"/>
                  </a:cubicBezTo>
                  <a:cubicBezTo>
                    <a:pt x="1446356" y="1526519"/>
                    <a:pt x="1420041" y="1508976"/>
                    <a:pt x="1393726" y="1491948"/>
                  </a:cubicBezTo>
                  <a:cubicBezTo>
                    <a:pt x="1383923" y="1485241"/>
                    <a:pt x="1377215" y="1475437"/>
                    <a:pt x="1369992" y="1466666"/>
                  </a:cubicBezTo>
                  <a:cubicBezTo>
                    <a:pt x="1364316" y="1459958"/>
                    <a:pt x="1359672" y="1458926"/>
                    <a:pt x="1352964" y="1464602"/>
                  </a:cubicBezTo>
                  <a:cubicBezTo>
                    <a:pt x="1322005" y="1489885"/>
                    <a:pt x="1288983" y="1512588"/>
                    <a:pt x="1254413" y="1532711"/>
                  </a:cubicBezTo>
                  <a:cubicBezTo>
                    <a:pt x="1249769" y="1535291"/>
                    <a:pt x="1244609" y="1537871"/>
                    <a:pt x="1248737" y="1544578"/>
                  </a:cubicBezTo>
                  <a:cubicBezTo>
                    <a:pt x="1272472" y="1580181"/>
                    <a:pt x="1274020" y="1622491"/>
                    <a:pt x="1284339" y="1662221"/>
                  </a:cubicBezTo>
                  <a:cubicBezTo>
                    <a:pt x="1290531" y="1685440"/>
                    <a:pt x="1292079" y="1682344"/>
                    <a:pt x="1268860" y="1693180"/>
                  </a:cubicBezTo>
                  <a:cubicBezTo>
                    <a:pt x="1244609" y="1704531"/>
                    <a:pt x="1219842" y="1714335"/>
                    <a:pt x="1195591" y="1724654"/>
                  </a:cubicBezTo>
                  <a:cubicBezTo>
                    <a:pt x="1187851" y="1727750"/>
                    <a:pt x="1183208" y="1726718"/>
                    <a:pt x="1178564" y="1719495"/>
                  </a:cubicBezTo>
                  <a:cubicBezTo>
                    <a:pt x="1161021" y="1692664"/>
                    <a:pt x="1142962" y="1666865"/>
                    <a:pt x="1125418" y="1640034"/>
                  </a:cubicBezTo>
                  <a:cubicBezTo>
                    <a:pt x="1118711" y="1629715"/>
                    <a:pt x="1116131" y="1617847"/>
                    <a:pt x="1113035" y="1606496"/>
                  </a:cubicBezTo>
                  <a:cubicBezTo>
                    <a:pt x="1110971" y="1599272"/>
                    <a:pt x="1107359" y="1597208"/>
                    <a:pt x="1099619" y="1599272"/>
                  </a:cubicBezTo>
                  <a:cubicBezTo>
                    <a:pt x="1060405" y="1611139"/>
                    <a:pt x="1020675" y="1619395"/>
                    <a:pt x="979913" y="1624555"/>
                  </a:cubicBezTo>
                  <a:cubicBezTo>
                    <a:pt x="973205" y="1625587"/>
                    <a:pt x="971141" y="1628682"/>
                    <a:pt x="972173" y="1634874"/>
                  </a:cubicBezTo>
                  <a:cubicBezTo>
                    <a:pt x="979397" y="1680280"/>
                    <a:pt x="962885" y="1723106"/>
                    <a:pt x="957726" y="1767481"/>
                  </a:cubicBezTo>
                  <a:cubicBezTo>
                    <a:pt x="956694" y="1775220"/>
                    <a:pt x="952566" y="1777800"/>
                    <a:pt x="945858" y="1777800"/>
                  </a:cubicBezTo>
                  <a:cubicBezTo>
                    <a:pt x="929347" y="1778316"/>
                    <a:pt x="912320" y="1779348"/>
                    <a:pt x="895808" y="1779864"/>
                  </a:cubicBezTo>
                  <a:cubicBezTo>
                    <a:pt x="894776" y="1776252"/>
                    <a:pt x="894776" y="1776252"/>
                    <a:pt x="894776" y="1775736"/>
                  </a:cubicBezTo>
                  <a:close/>
                  <a:moveTo>
                    <a:pt x="890648" y="1454798"/>
                  </a:moveTo>
                  <a:cubicBezTo>
                    <a:pt x="1199203" y="1449638"/>
                    <a:pt x="1454096" y="1207645"/>
                    <a:pt x="1452548" y="884127"/>
                  </a:cubicBezTo>
                  <a:cubicBezTo>
                    <a:pt x="1451516" y="575057"/>
                    <a:pt x="1205395" y="320164"/>
                    <a:pt x="881361" y="322228"/>
                  </a:cubicBezTo>
                  <a:cubicBezTo>
                    <a:pt x="571775" y="324292"/>
                    <a:pt x="318429" y="570929"/>
                    <a:pt x="320494" y="893415"/>
                  </a:cubicBezTo>
                  <a:cubicBezTo>
                    <a:pt x="323073" y="1202485"/>
                    <a:pt x="569195" y="1452218"/>
                    <a:pt x="890648" y="145479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72"/>
            <p:cNvSpPr/>
            <p:nvPr/>
          </p:nvSpPr>
          <p:spPr>
            <a:xfrm>
              <a:off x="6408280" y="6041992"/>
              <a:ext cx="494433" cy="491686"/>
            </a:xfrm>
            <a:custGeom>
              <a:avLst/>
              <a:gdLst/>
              <a:ahLst/>
              <a:cxnLst/>
              <a:rect l="l" t="t" r="r" b="b"/>
              <a:pathLst>
                <a:path w="1857518" h="1847198" extrusionOk="0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bg>
      <p:bgPr>
        <a:solidFill>
          <a:schemeClr val="accent6"/>
        </a:solidFill>
        <a:effectLst/>
      </p:bgPr>
    </p:bg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73"/>
          <p:cNvGrpSpPr/>
          <p:nvPr/>
        </p:nvGrpSpPr>
        <p:grpSpPr>
          <a:xfrm rot="-9233215">
            <a:off x="10129412" y="5122367"/>
            <a:ext cx="1606966" cy="1446929"/>
            <a:chOff x="6486650" y="2648852"/>
            <a:chExt cx="2745260" cy="2471860"/>
          </a:xfrm>
        </p:grpSpPr>
        <p:sp>
          <p:nvSpPr>
            <p:cNvPr id="487" name="Google Shape;487;p73"/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/>
              <a:ahLst/>
              <a:cxnLst/>
              <a:rect l="l" t="t" r="r" b="b"/>
              <a:pathLst>
                <a:path w="1919435" h="1914275" extrusionOk="0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8" name="Google Shape;488;p73"/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</p:grpSpPr>
          <p:sp>
            <p:nvSpPr>
              <p:cNvPr id="489" name="Google Shape;489;p73"/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/>
                <a:ahLst/>
                <a:cxnLst/>
                <a:rect l="l" t="t" r="r" b="b"/>
                <a:pathLst>
                  <a:path w="2677922" h="2672762" extrusionOk="0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73"/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/>
                <a:ahLst/>
                <a:cxnLst/>
                <a:rect l="l" t="t" r="r" b="b"/>
                <a:pathLst>
                  <a:path w="1898796" h="1893636" extrusionOk="0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91" name="Google Shape;491;p73"/>
          <p:cNvSpPr/>
          <p:nvPr/>
        </p:nvSpPr>
        <p:spPr>
          <a:xfrm>
            <a:off x="10132589" y="4237997"/>
            <a:ext cx="577306" cy="577307"/>
          </a:xfrm>
          <a:custGeom>
            <a:avLst/>
            <a:gdLst/>
            <a:ahLst/>
            <a:cxnLst/>
            <a:rect l="l" t="t" r="r" b="b"/>
            <a:pathLst>
              <a:path w="1243505" h="1243505" extrusionOk="0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2" name="Google Shape;492;p73"/>
          <p:cNvGrpSpPr/>
          <p:nvPr/>
        </p:nvGrpSpPr>
        <p:grpSpPr>
          <a:xfrm rot="2159485">
            <a:off x="10055502" y="2964360"/>
            <a:ext cx="1639387" cy="985059"/>
            <a:chOff x="2753518" y="3556278"/>
            <a:chExt cx="2028524" cy="1218879"/>
          </a:xfrm>
        </p:grpSpPr>
        <p:sp>
          <p:nvSpPr>
            <p:cNvPr id="493" name="Google Shape;493;p73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4" name="Google Shape;494;p73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495" name="Google Shape;495;p73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73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97" name="Google Shape;497;p73"/>
          <p:cNvSpPr/>
          <p:nvPr/>
        </p:nvSpPr>
        <p:spPr>
          <a:xfrm>
            <a:off x="8967753" y="3381941"/>
            <a:ext cx="936646" cy="931442"/>
          </a:xfrm>
          <a:custGeom>
            <a:avLst/>
            <a:gdLst/>
            <a:ahLst/>
            <a:cxnLst/>
            <a:rect l="l" t="t" r="r" b="b"/>
            <a:pathLst>
              <a:path w="1857518" h="1847198" extrusionOk="0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73"/>
          <p:cNvSpPr/>
          <p:nvPr/>
        </p:nvSpPr>
        <p:spPr>
          <a:xfrm>
            <a:off x="3024124" y="1688320"/>
            <a:ext cx="1051669" cy="1070562"/>
          </a:xfrm>
          <a:custGeom>
            <a:avLst/>
            <a:gdLst/>
            <a:ahLst/>
            <a:cxnLst/>
            <a:rect l="l" t="t" r="r" b="b"/>
            <a:pathLst>
              <a:path w="1723364" h="1754322" extrusionOk="0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73"/>
          <p:cNvSpPr/>
          <p:nvPr/>
        </p:nvSpPr>
        <p:spPr>
          <a:xfrm>
            <a:off x="11118872" y="220250"/>
            <a:ext cx="853923" cy="853924"/>
          </a:xfrm>
          <a:custGeom>
            <a:avLst/>
            <a:gdLst/>
            <a:ahLst/>
            <a:cxnLst/>
            <a:rect l="l" t="t" r="r" b="b"/>
            <a:pathLst>
              <a:path w="1243505" h="1243505" extrusionOk="0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0" name="Google Shape;500;p73"/>
          <p:cNvGrpSpPr/>
          <p:nvPr/>
        </p:nvGrpSpPr>
        <p:grpSpPr>
          <a:xfrm rot="1212279">
            <a:off x="4087176" y="247504"/>
            <a:ext cx="3054680" cy="1218879"/>
            <a:chOff x="1727363" y="3556278"/>
            <a:chExt cx="3054679" cy="1218879"/>
          </a:xfrm>
        </p:grpSpPr>
        <p:sp>
          <p:nvSpPr>
            <p:cNvPr id="501" name="Google Shape;501;p73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02" name="Google Shape;502;p73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503" name="Google Shape;503;p73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73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5" name="Google Shape;505;p73"/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6" name="Google Shape;506;p73"/>
          <p:cNvGrpSpPr/>
          <p:nvPr/>
        </p:nvGrpSpPr>
        <p:grpSpPr>
          <a:xfrm>
            <a:off x="8507471" y="529601"/>
            <a:ext cx="2745260" cy="2471860"/>
            <a:chOff x="6486650" y="2648852"/>
            <a:chExt cx="2745260" cy="2471860"/>
          </a:xfrm>
        </p:grpSpPr>
        <p:sp>
          <p:nvSpPr>
            <p:cNvPr id="507" name="Google Shape;507;p73"/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/>
              <a:ahLst/>
              <a:cxnLst/>
              <a:rect l="l" t="t" r="r" b="b"/>
              <a:pathLst>
                <a:path w="1919435" h="1914275" extrusionOk="0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08" name="Google Shape;508;p73"/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</p:grpSpPr>
          <p:sp>
            <p:nvSpPr>
              <p:cNvPr id="509" name="Google Shape;509;p73"/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/>
                <a:ahLst/>
                <a:cxnLst/>
                <a:rect l="l" t="t" r="r" b="b"/>
                <a:pathLst>
                  <a:path w="2677922" h="2672762" extrusionOk="0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73"/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/>
                <a:ahLst/>
                <a:cxnLst/>
                <a:rect l="l" t="t" r="r" b="b"/>
                <a:pathLst>
                  <a:path w="1898796" h="1893636" extrusionOk="0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11" name="Google Shape;511;p73"/>
          <p:cNvGrpSpPr/>
          <p:nvPr/>
        </p:nvGrpSpPr>
        <p:grpSpPr>
          <a:xfrm rot="-2944815">
            <a:off x="7923368" y="4809771"/>
            <a:ext cx="1639387" cy="985058"/>
            <a:chOff x="2753518" y="3556278"/>
            <a:chExt cx="2028524" cy="1218879"/>
          </a:xfrm>
        </p:grpSpPr>
        <p:sp>
          <p:nvSpPr>
            <p:cNvPr id="512" name="Google Shape;512;p73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13" name="Google Shape;513;p73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514" name="Google Shape;514;p73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73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16" name="Google Shape;516;p73"/>
          <p:cNvGrpSpPr/>
          <p:nvPr/>
        </p:nvGrpSpPr>
        <p:grpSpPr>
          <a:xfrm>
            <a:off x="218787" y="4076953"/>
            <a:ext cx="2745260" cy="2471860"/>
            <a:chOff x="6486650" y="2648852"/>
            <a:chExt cx="2745260" cy="2471860"/>
          </a:xfrm>
        </p:grpSpPr>
        <p:sp>
          <p:nvSpPr>
            <p:cNvPr id="517" name="Google Shape;517;p73"/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/>
              <a:ahLst/>
              <a:cxnLst/>
              <a:rect l="l" t="t" r="r" b="b"/>
              <a:pathLst>
                <a:path w="1919435" h="1914275" extrusionOk="0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18" name="Google Shape;518;p73"/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</p:grpSpPr>
          <p:sp>
            <p:nvSpPr>
              <p:cNvPr id="519" name="Google Shape;519;p73"/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/>
                <a:ahLst/>
                <a:cxnLst/>
                <a:rect l="l" t="t" r="r" b="b"/>
                <a:pathLst>
                  <a:path w="2677922" h="2672762" extrusionOk="0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73"/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/>
                <a:ahLst/>
                <a:cxnLst/>
                <a:rect l="l" t="t" r="r" b="b"/>
                <a:pathLst>
                  <a:path w="1898796" h="1893636" extrusionOk="0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21" name="Google Shape;521;p73"/>
          <p:cNvSpPr/>
          <p:nvPr/>
        </p:nvSpPr>
        <p:spPr>
          <a:xfrm>
            <a:off x="3839744" y="5541765"/>
            <a:ext cx="936646" cy="931442"/>
          </a:xfrm>
          <a:custGeom>
            <a:avLst/>
            <a:gdLst/>
            <a:ahLst/>
            <a:cxnLst/>
            <a:rect l="l" t="t" r="r" b="b"/>
            <a:pathLst>
              <a:path w="1857518" h="1847198" extrusionOk="0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73"/>
          <p:cNvSpPr/>
          <p:nvPr/>
        </p:nvSpPr>
        <p:spPr>
          <a:xfrm>
            <a:off x="3024124" y="4785587"/>
            <a:ext cx="1051669" cy="1070562"/>
          </a:xfrm>
          <a:custGeom>
            <a:avLst/>
            <a:gdLst/>
            <a:ahLst/>
            <a:cxnLst/>
            <a:rect l="l" t="t" r="r" b="b"/>
            <a:pathLst>
              <a:path w="1723364" h="1754322" extrusionOk="0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73"/>
          <p:cNvSpPr/>
          <p:nvPr/>
        </p:nvSpPr>
        <p:spPr>
          <a:xfrm rot="2246763">
            <a:off x="322349" y="3332012"/>
            <a:ext cx="1218879" cy="1218879"/>
          </a:xfrm>
          <a:custGeom>
            <a:avLst/>
            <a:gdLst/>
            <a:ahLst/>
            <a:cxnLst/>
            <a:rect l="l" t="t" r="r" b="b"/>
            <a:pathLst>
              <a:path w="1774962" h="1774962" extrusionOk="0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73"/>
          <p:cNvSpPr/>
          <p:nvPr/>
        </p:nvSpPr>
        <p:spPr>
          <a:xfrm>
            <a:off x="6408282" y="6041992"/>
            <a:ext cx="494433" cy="491686"/>
          </a:xfrm>
          <a:custGeom>
            <a:avLst/>
            <a:gdLst/>
            <a:ahLst/>
            <a:cxnLst/>
            <a:rect l="l" t="t" r="r" b="b"/>
            <a:pathLst>
              <a:path w="1857518" h="1847198" extrusionOk="0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5" name="Google Shape;525;p73"/>
          <p:cNvGrpSpPr/>
          <p:nvPr/>
        </p:nvGrpSpPr>
        <p:grpSpPr>
          <a:xfrm rot="-7459571">
            <a:off x="1251627" y="1931267"/>
            <a:ext cx="1916415" cy="1725561"/>
            <a:chOff x="6486650" y="2648852"/>
            <a:chExt cx="2745260" cy="2471860"/>
          </a:xfrm>
        </p:grpSpPr>
        <p:sp>
          <p:nvSpPr>
            <p:cNvPr id="526" name="Google Shape;526;p73"/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/>
              <a:ahLst/>
              <a:cxnLst/>
              <a:rect l="l" t="t" r="r" b="b"/>
              <a:pathLst>
                <a:path w="1919435" h="1914275" extrusionOk="0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27" name="Google Shape;527;p73"/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</p:grpSpPr>
          <p:sp>
            <p:nvSpPr>
              <p:cNvPr id="528" name="Google Shape;528;p73"/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/>
                <a:ahLst/>
                <a:cxnLst/>
                <a:rect l="l" t="t" r="r" b="b"/>
                <a:pathLst>
                  <a:path w="2677922" h="2672762" extrusionOk="0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73"/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/>
                <a:ahLst/>
                <a:cxnLst/>
                <a:rect l="l" t="t" r="r" b="b"/>
                <a:pathLst>
                  <a:path w="1898796" h="1893636" extrusionOk="0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30" name="Google Shape;530;p73"/>
          <p:cNvSpPr/>
          <p:nvPr/>
        </p:nvSpPr>
        <p:spPr>
          <a:xfrm>
            <a:off x="529815" y="248541"/>
            <a:ext cx="577306" cy="577307"/>
          </a:xfrm>
          <a:custGeom>
            <a:avLst/>
            <a:gdLst/>
            <a:ahLst/>
            <a:cxnLst/>
            <a:rect l="l" t="t" r="r" b="b"/>
            <a:pathLst>
              <a:path w="1243505" h="1243505" extrusionOk="0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73"/>
          <p:cNvSpPr/>
          <p:nvPr/>
        </p:nvSpPr>
        <p:spPr>
          <a:xfrm>
            <a:off x="7565723" y="431683"/>
            <a:ext cx="1263772" cy="1286476"/>
          </a:xfrm>
          <a:custGeom>
            <a:avLst/>
            <a:gdLst/>
            <a:ahLst/>
            <a:cxnLst/>
            <a:rect l="l" t="t" r="r" b="b"/>
            <a:pathLst>
              <a:path w="1723364" h="1754322" extrusionOk="0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2" name="Google Shape;532;p73"/>
          <p:cNvGrpSpPr/>
          <p:nvPr/>
        </p:nvGrpSpPr>
        <p:grpSpPr>
          <a:xfrm rot="-1800000">
            <a:off x="206465" y="743264"/>
            <a:ext cx="3054680" cy="1218879"/>
            <a:chOff x="1727363" y="3556278"/>
            <a:chExt cx="3054679" cy="1218879"/>
          </a:xfrm>
        </p:grpSpPr>
        <p:sp>
          <p:nvSpPr>
            <p:cNvPr id="533" name="Google Shape;533;p73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34" name="Google Shape;534;p73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535" name="Google Shape;535;p73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73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7" name="Google Shape;537;p73"/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8" name="Google Shape;538;p73"/>
          <p:cNvGrpSpPr/>
          <p:nvPr/>
        </p:nvGrpSpPr>
        <p:grpSpPr>
          <a:xfrm rot="-8492203">
            <a:off x="6810795" y="5777610"/>
            <a:ext cx="1277753" cy="767764"/>
            <a:chOff x="2753518" y="3556278"/>
            <a:chExt cx="2028524" cy="1218879"/>
          </a:xfrm>
        </p:grpSpPr>
        <p:sp>
          <p:nvSpPr>
            <p:cNvPr id="539" name="Google Shape;539;p73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0" name="Google Shape;540;p73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541" name="Google Shape;541;p73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73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43" name="Google Shape;543;p73"/>
          <p:cNvSpPr/>
          <p:nvPr/>
        </p:nvSpPr>
        <p:spPr>
          <a:xfrm>
            <a:off x="8809094" y="351407"/>
            <a:ext cx="577306" cy="577307"/>
          </a:xfrm>
          <a:custGeom>
            <a:avLst/>
            <a:gdLst/>
            <a:ahLst/>
            <a:cxnLst/>
            <a:rect l="l" t="t" r="r" b="b"/>
            <a:pathLst>
              <a:path w="1243505" h="1243505" extrusionOk="0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74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46" name="Google Shape;546;p74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7" name="Google Shape;547;p7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8" name="Google Shape;548;p7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9" name="Google Shape;549;p7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Slide">
  <p:cSld name="Default Slide"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76"/>
          <p:cNvSpPr txBox="1">
            <a:spLocks noGrp="1"/>
          </p:cNvSpPr>
          <p:nvPr>
            <p:ph type="dt" idx="10"/>
          </p:nvPr>
        </p:nvSpPr>
        <p:spPr>
          <a:xfrm>
            <a:off x="0" y="64928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3" name="Google Shape;553;p76"/>
          <p:cNvSpPr txBox="1">
            <a:spLocks noGrp="1"/>
          </p:cNvSpPr>
          <p:nvPr>
            <p:ph type="ftr" idx="11"/>
          </p:nvPr>
        </p:nvSpPr>
        <p:spPr>
          <a:xfrm>
            <a:off x="4038600" y="646430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4" name="Google Shape;554;p76"/>
          <p:cNvSpPr txBox="1">
            <a:spLocks noGrp="1"/>
          </p:cNvSpPr>
          <p:nvPr>
            <p:ph type="sldNum" idx="12"/>
          </p:nvPr>
        </p:nvSpPr>
        <p:spPr>
          <a:xfrm>
            <a:off x="9321800" y="647382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5" name="Google Shape;555;p76"/>
          <p:cNvSpPr txBox="1">
            <a:spLocks noGrp="1"/>
          </p:cNvSpPr>
          <p:nvPr>
            <p:ph type="title"/>
          </p:nvPr>
        </p:nvSpPr>
        <p:spPr>
          <a:xfrm>
            <a:off x="368300" y="212725"/>
            <a:ext cx="8585200" cy="727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arabun"/>
              <a:buNone/>
              <a:defRPr sz="4400" b="1" i="0" u="none" strike="noStrike" cap="non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">
  <p:cSld name="Section Break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77"/>
          <p:cNvSpPr>
            <a:spLocks noGrp="1"/>
          </p:cNvSpPr>
          <p:nvPr>
            <p:ph type="pic" idx="2"/>
          </p:nvPr>
        </p:nvSpPr>
        <p:spPr>
          <a:xfrm>
            <a:off x="2" y="-5871"/>
            <a:ext cx="10118944" cy="686387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7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60" name="Google Shape;560;p78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1" name="Google Shape;561;p78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2" name="Google Shape;562;p7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3" name="Google Shape;563;p7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4" name="Google Shape;564;p78"/>
          <p:cNvSpPr txBox="1">
            <a:spLocks noGrp="1"/>
          </p:cNvSpPr>
          <p:nvPr>
            <p:ph type="dt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5" name="Google Shape;565;p7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6" name="Google Shape;566;p7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67" name="Google Shape;567;p78" descr="รูปภาพประกอบด้วย เมือง&#10;&#10;คำอธิบายที่สร้างโดยอัตโนมัติ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70" name="Google Shape;570;p7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1" name="Google Shape;571;p79"/>
          <p:cNvSpPr txBox="1">
            <a:spLocks noGrp="1"/>
          </p:cNvSpPr>
          <p:nvPr>
            <p:ph type="dt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2" name="Google Shape;572;p7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3" name="Google Shape;573;p7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74" name="Google Shape;574;p79" descr="รูปภาพประกอบด้วย เมือง&#10;&#10;คำอธิบายที่สร้างโดยอัตโนมัติ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79"/>
          <p:cNvSpPr/>
          <p:nvPr/>
        </p:nvSpPr>
        <p:spPr>
          <a:xfrm>
            <a:off x="1" y="1"/>
            <a:ext cx="324465" cy="1052052"/>
          </a:xfrm>
          <a:prstGeom prst="rect">
            <a:avLst/>
          </a:prstGeom>
          <a:gradFill>
            <a:gsLst>
              <a:gs pos="0">
                <a:srgbClr val="9E0000"/>
              </a:gs>
              <a:gs pos="50000">
                <a:srgbClr val="E40000"/>
              </a:gs>
              <a:gs pos="100000">
                <a:srgbClr val="FF0000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576" name="Google Shape;576;p79"/>
          <p:cNvSpPr/>
          <p:nvPr/>
        </p:nvSpPr>
        <p:spPr>
          <a:xfrm>
            <a:off x="324466" y="1"/>
            <a:ext cx="11867535" cy="1052052"/>
          </a:xfrm>
          <a:prstGeom prst="rect">
            <a:avLst/>
          </a:prstGeom>
          <a:gradFill>
            <a:gsLst>
              <a:gs pos="0">
                <a:srgbClr val="5B0B0C"/>
              </a:gs>
              <a:gs pos="50000">
                <a:srgbClr val="841112"/>
              </a:gs>
              <a:gs pos="100000">
                <a:srgbClr val="9F1417"/>
              </a:gs>
            </a:gsLst>
            <a:lin ang="0" scaled="0"/>
          </a:gra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1 Fixed Cover Image">
  <p:cSld name="COVER 1 Fixed Cover Image"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9" name="Google Shape;579;p8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0" name="Google Shape;580;p80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81" name="Google Shape;581;p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80"/>
          <p:cNvSpPr txBox="1">
            <a:spLocks noGrp="1"/>
          </p:cNvSpPr>
          <p:nvPr>
            <p:ph type="title"/>
          </p:nvPr>
        </p:nvSpPr>
        <p:spPr>
          <a:xfrm>
            <a:off x="1315278" y="5360329"/>
            <a:ext cx="10515600" cy="4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772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E772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83" name="Google Shape;583;p80"/>
          <p:cNvSpPr txBox="1">
            <a:spLocks noGrp="1"/>
          </p:cNvSpPr>
          <p:nvPr>
            <p:ph type="body" idx="1"/>
          </p:nvPr>
        </p:nvSpPr>
        <p:spPr>
          <a:xfrm>
            <a:off x="1298962" y="5896598"/>
            <a:ext cx="10531917" cy="437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C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9595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584" name="Google Shape;584;p80" descr="D:\WORK\งาน EECi and Aripolis\640217 CI\Slide\Template\00 LOGO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961432" cy="153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1: Add title">
  <p:cSld name="Layout 1: Add title"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" name="Google Shape;586;p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76225"/>
            <a:ext cx="177165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81"/>
          <p:cNvSpPr txBox="1">
            <a:spLocks noGrp="1"/>
          </p:cNvSpPr>
          <p:nvPr>
            <p:ph type="body" idx="1"/>
          </p:nvPr>
        </p:nvSpPr>
        <p:spPr>
          <a:xfrm>
            <a:off x="1851412" y="572122"/>
            <a:ext cx="10207238" cy="76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C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59595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Layout 1: Add title">
  <p:cSld name="3_Layout 1: Add title"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9" name="Google Shape;589;p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379207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24047" y="0"/>
            <a:ext cx="356795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8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76225"/>
            <a:ext cx="177165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82"/>
          <p:cNvSpPr txBox="1">
            <a:spLocks noGrp="1"/>
          </p:cNvSpPr>
          <p:nvPr>
            <p:ph type="body" idx="1"/>
          </p:nvPr>
        </p:nvSpPr>
        <p:spPr>
          <a:xfrm>
            <a:off x="1851412" y="500402"/>
            <a:ext cx="10207238" cy="76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C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59595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Layout 1: Add title">
  <p:cSld name="5_Layout 1: Add title"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" name="Google Shape;594;p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379207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76225"/>
            <a:ext cx="177165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83"/>
          <p:cNvSpPr txBox="1">
            <a:spLocks noGrp="1"/>
          </p:cNvSpPr>
          <p:nvPr>
            <p:ph type="body" idx="1"/>
          </p:nvPr>
        </p:nvSpPr>
        <p:spPr>
          <a:xfrm>
            <a:off x="1851412" y="500402"/>
            <a:ext cx="10207238" cy="76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C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59595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solidFill>
          <a:schemeClr val="accent6"/>
        </a:solidFill>
        <a:effectLst/>
      </p:bgPr>
    </p:bg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85"/>
          <p:cNvSpPr/>
          <p:nvPr/>
        </p:nvSpPr>
        <p:spPr>
          <a:xfrm>
            <a:off x="-8316" y="1423112"/>
            <a:ext cx="12208634" cy="5434893"/>
          </a:xfrm>
          <a:custGeom>
            <a:avLst/>
            <a:gdLst/>
            <a:ahLst/>
            <a:cxnLst/>
            <a:rect l="l" t="t" r="r" b="b"/>
            <a:pathLst>
              <a:path w="12208633" h="5434893" extrusionOk="0">
                <a:moveTo>
                  <a:pt x="7143321" y="892474"/>
                </a:moveTo>
                <a:lnTo>
                  <a:pt x="7143335" y="895416"/>
                </a:lnTo>
                <a:lnTo>
                  <a:pt x="7147277" y="895507"/>
                </a:lnTo>
                <a:lnTo>
                  <a:pt x="7147099" y="892474"/>
                </a:lnTo>
                <a:close/>
                <a:moveTo>
                  <a:pt x="6355163" y="727493"/>
                </a:moveTo>
                <a:lnTo>
                  <a:pt x="6355358" y="727687"/>
                </a:lnTo>
                <a:cubicBezTo>
                  <a:pt x="6355163" y="727687"/>
                  <a:pt x="6355163" y="727687"/>
                  <a:pt x="6354969" y="727687"/>
                </a:cubicBezTo>
                <a:cubicBezTo>
                  <a:pt x="6354969" y="727881"/>
                  <a:pt x="6354775" y="728075"/>
                  <a:pt x="6354969" y="728075"/>
                </a:cubicBezTo>
                <a:cubicBezTo>
                  <a:pt x="6354969" y="727881"/>
                  <a:pt x="6355163" y="727881"/>
                  <a:pt x="6355358" y="727687"/>
                </a:cubicBezTo>
                <a:cubicBezTo>
                  <a:pt x="6355358" y="727687"/>
                  <a:pt x="6355552" y="727493"/>
                  <a:pt x="6355552" y="727493"/>
                </a:cubicBezTo>
                <a:cubicBezTo>
                  <a:pt x="6355358" y="727493"/>
                  <a:pt x="6355358" y="727493"/>
                  <a:pt x="6355163" y="727493"/>
                </a:cubicBezTo>
                <a:close/>
                <a:moveTo>
                  <a:pt x="8604691" y="725788"/>
                </a:moveTo>
                <a:cubicBezTo>
                  <a:pt x="8595865" y="725788"/>
                  <a:pt x="8591193" y="727865"/>
                  <a:pt x="8591193" y="738248"/>
                </a:cubicBezTo>
                <a:cubicBezTo>
                  <a:pt x="8591712" y="788607"/>
                  <a:pt x="8591712" y="839485"/>
                  <a:pt x="8590674" y="889843"/>
                </a:cubicBezTo>
                <a:cubicBezTo>
                  <a:pt x="8590674" y="899188"/>
                  <a:pt x="8593789" y="903341"/>
                  <a:pt x="8603653" y="903341"/>
                </a:cubicBezTo>
                <a:cubicBezTo>
                  <a:pt x="8613517" y="903341"/>
                  <a:pt x="8616632" y="899708"/>
                  <a:pt x="8616632" y="889843"/>
                </a:cubicBezTo>
                <a:cubicBezTo>
                  <a:pt x="8616112" y="864923"/>
                  <a:pt x="8616632" y="840523"/>
                  <a:pt x="8616632" y="815603"/>
                </a:cubicBezTo>
                <a:cubicBezTo>
                  <a:pt x="8616632" y="790164"/>
                  <a:pt x="8616112" y="764206"/>
                  <a:pt x="8616632" y="738767"/>
                </a:cubicBezTo>
                <a:cubicBezTo>
                  <a:pt x="8616632" y="729941"/>
                  <a:pt x="8614555" y="725788"/>
                  <a:pt x="8604691" y="725788"/>
                </a:cubicBezTo>
                <a:close/>
                <a:moveTo>
                  <a:pt x="8744865" y="683217"/>
                </a:moveTo>
                <a:cubicBezTo>
                  <a:pt x="8737078" y="683217"/>
                  <a:pt x="8735001" y="687370"/>
                  <a:pt x="8735001" y="694119"/>
                </a:cubicBezTo>
                <a:cubicBezTo>
                  <a:pt x="8735001" y="760053"/>
                  <a:pt x="8735001" y="825986"/>
                  <a:pt x="8735520" y="892439"/>
                </a:cubicBezTo>
                <a:cubicBezTo>
                  <a:pt x="8735001" y="900226"/>
                  <a:pt x="8738635" y="903341"/>
                  <a:pt x="8746422" y="903341"/>
                </a:cubicBezTo>
                <a:cubicBezTo>
                  <a:pt x="8759921" y="902822"/>
                  <a:pt x="8773938" y="902822"/>
                  <a:pt x="8787436" y="903341"/>
                </a:cubicBezTo>
                <a:cubicBezTo>
                  <a:pt x="8797819" y="903861"/>
                  <a:pt x="8801454" y="899708"/>
                  <a:pt x="8801454" y="889324"/>
                </a:cubicBezTo>
                <a:cubicBezTo>
                  <a:pt x="8800934" y="865443"/>
                  <a:pt x="8801454" y="842080"/>
                  <a:pt x="8801454" y="818718"/>
                </a:cubicBezTo>
                <a:cubicBezTo>
                  <a:pt x="8801454" y="813527"/>
                  <a:pt x="8800415" y="805739"/>
                  <a:pt x="8807164" y="805739"/>
                </a:cubicBezTo>
                <a:cubicBezTo>
                  <a:pt x="8825854" y="805739"/>
                  <a:pt x="8822220" y="792760"/>
                  <a:pt x="8822739" y="781857"/>
                </a:cubicBezTo>
                <a:cubicBezTo>
                  <a:pt x="8822739" y="773551"/>
                  <a:pt x="8819105" y="771474"/>
                  <a:pt x="8811317" y="771474"/>
                </a:cubicBezTo>
                <a:cubicBezTo>
                  <a:pt x="8798858" y="771474"/>
                  <a:pt x="8786398" y="770955"/>
                  <a:pt x="8773938" y="771474"/>
                </a:cubicBezTo>
                <a:cubicBezTo>
                  <a:pt x="8761478" y="771994"/>
                  <a:pt x="8756286" y="766283"/>
                  <a:pt x="8756286" y="754342"/>
                </a:cubicBezTo>
                <a:cubicBezTo>
                  <a:pt x="8756286" y="744997"/>
                  <a:pt x="8756286" y="735133"/>
                  <a:pt x="8756286" y="725269"/>
                </a:cubicBezTo>
                <a:cubicBezTo>
                  <a:pt x="8755767" y="725269"/>
                  <a:pt x="8755767" y="725269"/>
                  <a:pt x="8755767" y="725269"/>
                </a:cubicBezTo>
                <a:cubicBezTo>
                  <a:pt x="8755767" y="714886"/>
                  <a:pt x="8755767" y="705021"/>
                  <a:pt x="8755767" y="694638"/>
                </a:cubicBezTo>
                <a:cubicBezTo>
                  <a:pt x="8755767" y="686851"/>
                  <a:pt x="8753171" y="683217"/>
                  <a:pt x="8744865" y="683217"/>
                </a:cubicBezTo>
                <a:close/>
                <a:moveTo>
                  <a:pt x="5999516" y="672943"/>
                </a:moveTo>
                <a:lnTo>
                  <a:pt x="5999516" y="672950"/>
                </a:lnTo>
                <a:lnTo>
                  <a:pt x="6106191" y="672950"/>
                </a:lnTo>
                <a:lnTo>
                  <a:pt x="6106226" y="672943"/>
                </a:lnTo>
                <a:lnTo>
                  <a:pt x="6103287" y="672943"/>
                </a:lnTo>
                <a:lnTo>
                  <a:pt x="6095614" y="672943"/>
                </a:lnTo>
                <a:close/>
                <a:moveTo>
                  <a:pt x="5844017" y="672943"/>
                </a:moveTo>
                <a:lnTo>
                  <a:pt x="5844017" y="672950"/>
                </a:lnTo>
                <a:lnTo>
                  <a:pt x="5950885" y="672950"/>
                </a:lnTo>
                <a:lnTo>
                  <a:pt x="5950920" y="672943"/>
                </a:lnTo>
                <a:lnTo>
                  <a:pt x="5947738" y="672943"/>
                </a:lnTo>
                <a:lnTo>
                  <a:pt x="5940066" y="672943"/>
                </a:lnTo>
                <a:close/>
                <a:moveTo>
                  <a:pt x="2661207" y="578320"/>
                </a:moveTo>
                <a:lnTo>
                  <a:pt x="2649387" y="591167"/>
                </a:lnTo>
                <a:lnTo>
                  <a:pt x="2649387" y="660718"/>
                </a:lnTo>
                <a:lnTo>
                  <a:pt x="2661207" y="660966"/>
                </a:lnTo>
                <a:cubicBezTo>
                  <a:pt x="2661207" y="660966"/>
                  <a:pt x="2661207" y="660966"/>
                  <a:pt x="2661207" y="612643"/>
                </a:cubicBezTo>
                <a:close/>
                <a:moveTo>
                  <a:pt x="2521154" y="535617"/>
                </a:moveTo>
                <a:cubicBezTo>
                  <a:pt x="2512848" y="535617"/>
                  <a:pt x="2510252" y="539251"/>
                  <a:pt x="2510252" y="547038"/>
                </a:cubicBezTo>
                <a:cubicBezTo>
                  <a:pt x="2510252" y="557421"/>
                  <a:pt x="2510252" y="567286"/>
                  <a:pt x="2510252" y="577669"/>
                </a:cubicBezTo>
                <a:cubicBezTo>
                  <a:pt x="2510252" y="577669"/>
                  <a:pt x="2510252" y="577669"/>
                  <a:pt x="2509733" y="577669"/>
                </a:cubicBezTo>
                <a:cubicBezTo>
                  <a:pt x="2509733" y="587533"/>
                  <a:pt x="2509733" y="597397"/>
                  <a:pt x="2509733" y="606742"/>
                </a:cubicBezTo>
                <a:cubicBezTo>
                  <a:pt x="2509733" y="618683"/>
                  <a:pt x="2504541" y="624394"/>
                  <a:pt x="2492081" y="623874"/>
                </a:cubicBezTo>
                <a:cubicBezTo>
                  <a:pt x="2479621" y="623355"/>
                  <a:pt x="2467161" y="623874"/>
                  <a:pt x="2454702" y="623874"/>
                </a:cubicBezTo>
                <a:cubicBezTo>
                  <a:pt x="2446914" y="623874"/>
                  <a:pt x="2443280" y="625951"/>
                  <a:pt x="2443280" y="634257"/>
                </a:cubicBezTo>
                <a:cubicBezTo>
                  <a:pt x="2443799" y="645160"/>
                  <a:pt x="2440165" y="658139"/>
                  <a:pt x="2458855" y="658139"/>
                </a:cubicBezTo>
                <a:cubicBezTo>
                  <a:pt x="2465604" y="658139"/>
                  <a:pt x="2464565" y="665927"/>
                  <a:pt x="2464565" y="671118"/>
                </a:cubicBezTo>
                <a:lnTo>
                  <a:pt x="2464565" y="735104"/>
                </a:lnTo>
                <a:lnTo>
                  <a:pt x="2530525" y="735104"/>
                </a:lnTo>
                <a:lnTo>
                  <a:pt x="2531018" y="546519"/>
                </a:lnTo>
                <a:cubicBezTo>
                  <a:pt x="2531018" y="539770"/>
                  <a:pt x="2528941" y="535617"/>
                  <a:pt x="2521154" y="535617"/>
                </a:cubicBezTo>
                <a:close/>
                <a:moveTo>
                  <a:pt x="8701774" y="534218"/>
                </a:moveTo>
                <a:cubicBezTo>
                  <a:pt x="8696063" y="534218"/>
                  <a:pt x="8688276" y="532660"/>
                  <a:pt x="8688276" y="540967"/>
                </a:cubicBezTo>
                <a:cubicBezTo>
                  <a:pt x="8688276" y="550312"/>
                  <a:pt x="8681527" y="562253"/>
                  <a:pt x="8695025" y="567963"/>
                </a:cubicBezTo>
                <a:cubicBezTo>
                  <a:pt x="8725656" y="580943"/>
                  <a:pt x="8736558" y="605343"/>
                  <a:pt x="8735520" y="637012"/>
                </a:cubicBezTo>
                <a:cubicBezTo>
                  <a:pt x="8735001" y="666604"/>
                  <a:pt x="8733443" y="664008"/>
                  <a:pt x="8760440" y="664008"/>
                </a:cubicBezTo>
                <a:cubicBezTo>
                  <a:pt x="8763036" y="664008"/>
                  <a:pt x="8765112" y="664008"/>
                  <a:pt x="8767189" y="664527"/>
                </a:cubicBezTo>
                <a:cubicBezTo>
                  <a:pt x="8772899" y="665566"/>
                  <a:pt x="8777053" y="667124"/>
                  <a:pt x="8776534" y="675429"/>
                </a:cubicBezTo>
                <a:cubicBezTo>
                  <a:pt x="8774976" y="692043"/>
                  <a:pt x="8776014" y="708136"/>
                  <a:pt x="8776014" y="724750"/>
                </a:cubicBezTo>
                <a:cubicBezTo>
                  <a:pt x="8776014" y="749669"/>
                  <a:pt x="8776014" y="749669"/>
                  <a:pt x="8799896" y="750708"/>
                </a:cubicBezTo>
                <a:cubicBezTo>
                  <a:pt x="8801454" y="750708"/>
                  <a:pt x="8802492" y="751227"/>
                  <a:pt x="8804049" y="751227"/>
                </a:cubicBezTo>
                <a:cubicBezTo>
                  <a:pt x="8812875" y="751746"/>
                  <a:pt x="8822220" y="754861"/>
                  <a:pt x="8822739" y="740324"/>
                </a:cubicBezTo>
                <a:cubicBezTo>
                  <a:pt x="8823777" y="714886"/>
                  <a:pt x="8823777" y="713328"/>
                  <a:pt x="8806645" y="712809"/>
                </a:cubicBezTo>
                <a:cubicBezTo>
                  <a:pt x="8789513" y="711771"/>
                  <a:pt x="8785359" y="708136"/>
                  <a:pt x="8785359" y="691004"/>
                </a:cubicBezTo>
                <a:cubicBezTo>
                  <a:pt x="8785359" y="667124"/>
                  <a:pt x="8785359" y="643761"/>
                  <a:pt x="8785359" y="620399"/>
                </a:cubicBezTo>
                <a:cubicBezTo>
                  <a:pt x="8784840" y="620399"/>
                  <a:pt x="8784840" y="620399"/>
                  <a:pt x="8784840" y="620399"/>
                </a:cubicBezTo>
                <a:cubicBezTo>
                  <a:pt x="8784840" y="596517"/>
                  <a:pt x="8784321" y="572636"/>
                  <a:pt x="8784840" y="548755"/>
                </a:cubicBezTo>
                <a:cubicBezTo>
                  <a:pt x="8785359" y="538371"/>
                  <a:pt x="8782244" y="533698"/>
                  <a:pt x="8770823" y="534218"/>
                </a:cubicBezTo>
                <a:cubicBezTo>
                  <a:pt x="8747980" y="534737"/>
                  <a:pt x="8724618" y="534218"/>
                  <a:pt x="8701774" y="534218"/>
                </a:cubicBezTo>
                <a:close/>
                <a:moveTo>
                  <a:pt x="7932693" y="518578"/>
                </a:moveTo>
                <a:cubicBezTo>
                  <a:pt x="7932693" y="518892"/>
                  <a:pt x="7932378" y="519208"/>
                  <a:pt x="7932378" y="519208"/>
                </a:cubicBezTo>
                <a:cubicBezTo>
                  <a:pt x="7932378" y="519208"/>
                  <a:pt x="7932693" y="519208"/>
                  <a:pt x="7932693" y="519208"/>
                </a:cubicBezTo>
                <a:cubicBezTo>
                  <a:pt x="7932693" y="519208"/>
                  <a:pt x="7932693" y="518892"/>
                  <a:pt x="7932693" y="518578"/>
                </a:cubicBezTo>
                <a:close/>
                <a:moveTo>
                  <a:pt x="7991282" y="518263"/>
                </a:moveTo>
                <a:cubicBezTo>
                  <a:pt x="7991282" y="518578"/>
                  <a:pt x="7991282" y="518578"/>
                  <a:pt x="7991282" y="518892"/>
                </a:cubicBezTo>
                <a:cubicBezTo>
                  <a:pt x="7991282" y="518892"/>
                  <a:pt x="7991597" y="518892"/>
                  <a:pt x="7991597" y="518892"/>
                </a:cubicBezTo>
                <a:cubicBezTo>
                  <a:pt x="7991597" y="518578"/>
                  <a:pt x="7991282" y="518578"/>
                  <a:pt x="7991282" y="518263"/>
                </a:cubicBezTo>
                <a:close/>
                <a:moveTo>
                  <a:pt x="7933323" y="517633"/>
                </a:moveTo>
                <a:cubicBezTo>
                  <a:pt x="7933008" y="517948"/>
                  <a:pt x="7933008" y="517948"/>
                  <a:pt x="7933008" y="518263"/>
                </a:cubicBezTo>
                <a:cubicBezTo>
                  <a:pt x="7933008" y="518263"/>
                  <a:pt x="7933323" y="518263"/>
                  <a:pt x="7933323" y="518263"/>
                </a:cubicBezTo>
                <a:cubicBezTo>
                  <a:pt x="7933323" y="517948"/>
                  <a:pt x="7933323" y="517948"/>
                  <a:pt x="7933323" y="517633"/>
                </a:cubicBezTo>
                <a:close/>
                <a:moveTo>
                  <a:pt x="9995853" y="483450"/>
                </a:moveTo>
                <a:lnTo>
                  <a:pt x="9995853" y="547260"/>
                </a:lnTo>
                <a:lnTo>
                  <a:pt x="10005688" y="548252"/>
                </a:lnTo>
                <a:cubicBezTo>
                  <a:pt x="10042501" y="555784"/>
                  <a:pt x="10070193" y="588356"/>
                  <a:pt x="10070193" y="627396"/>
                </a:cubicBezTo>
                <a:lnTo>
                  <a:pt x="10070193" y="839288"/>
                </a:lnTo>
                <a:lnTo>
                  <a:pt x="10098404" y="839288"/>
                </a:lnTo>
                <a:lnTo>
                  <a:pt x="10098404" y="483450"/>
                </a:lnTo>
                <a:close/>
                <a:moveTo>
                  <a:pt x="9781381" y="483450"/>
                </a:moveTo>
                <a:lnTo>
                  <a:pt x="9781381" y="547123"/>
                </a:lnTo>
                <a:lnTo>
                  <a:pt x="9792075" y="548201"/>
                </a:lnTo>
                <a:cubicBezTo>
                  <a:pt x="9828888" y="555733"/>
                  <a:pt x="9856579" y="588305"/>
                  <a:pt x="9856579" y="627345"/>
                </a:cubicBezTo>
                <a:lnTo>
                  <a:pt x="9856579" y="839288"/>
                </a:lnTo>
                <a:lnTo>
                  <a:pt x="9908622" y="839288"/>
                </a:lnTo>
                <a:lnTo>
                  <a:pt x="9908621" y="627396"/>
                </a:lnTo>
                <a:lnTo>
                  <a:pt x="9908622" y="627394"/>
                </a:lnTo>
                <a:lnTo>
                  <a:pt x="9908622" y="620889"/>
                </a:lnTo>
                <a:lnTo>
                  <a:pt x="9909277" y="620889"/>
                </a:lnTo>
                <a:lnTo>
                  <a:pt x="9910263" y="611115"/>
                </a:lnTo>
                <a:cubicBezTo>
                  <a:pt x="9916854" y="578904"/>
                  <a:pt x="9942616" y="553676"/>
                  <a:pt x="9975107" y="547872"/>
                </a:cubicBezTo>
                <a:lnTo>
                  <a:pt x="9975644" y="547825"/>
                </a:lnTo>
                <a:lnTo>
                  <a:pt x="9975644" y="483450"/>
                </a:lnTo>
                <a:close/>
                <a:moveTo>
                  <a:pt x="4460613" y="410313"/>
                </a:moveTo>
                <a:lnTo>
                  <a:pt x="4460613" y="474688"/>
                </a:lnTo>
                <a:lnTo>
                  <a:pt x="4461150" y="474735"/>
                </a:lnTo>
                <a:cubicBezTo>
                  <a:pt x="4493641" y="480539"/>
                  <a:pt x="4519403" y="505767"/>
                  <a:pt x="4525994" y="537978"/>
                </a:cubicBezTo>
                <a:lnTo>
                  <a:pt x="4526979" y="547752"/>
                </a:lnTo>
                <a:lnTo>
                  <a:pt x="4527635" y="547752"/>
                </a:lnTo>
                <a:lnTo>
                  <a:pt x="4527635" y="554257"/>
                </a:lnTo>
                <a:lnTo>
                  <a:pt x="4527635" y="554259"/>
                </a:lnTo>
                <a:lnTo>
                  <a:pt x="4527635" y="766151"/>
                </a:lnTo>
                <a:lnTo>
                  <a:pt x="4579677" y="766151"/>
                </a:lnTo>
                <a:lnTo>
                  <a:pt x="4579677" y="554208"/>
                </a:lnTo>
                <a:cubicBezTo>
                  <a:pt x="4579677" y="515168"/>
                  <a:pt x="4607369" y="482596"/>
                  <a:pt x="4644181" y="475064"/>
                </a:cubicBezTo>
                <a:lnTo>
                  <a:pt x="4654875" y="473986"/>
                </a:lnTo>
                <a:lnTo>
                  <a:pt x="4654875" y="410313"/>
                </a:lnTo>
                <a:close/>
                <a:moveTo>
                  <a:pt x="4337854" y="410313"/>
                </a:moveTo>
                <a:lnTo>
                  <a:pt x="4337854" y="645080"/>
                </a:lnTo>
                <a:lnTo>
                  <a:pt x="4354002" y="645080"/>
                </a:lnTo>
                <a:lnTo>
                  <a:pt x="4366063" y="645080"/>
                </a:lnTo>
                <a:lnTo>
                  <a:pt x="4366063" y="554259"/>
                </a:lnTo>
                <a:cubicBezTo>
                  <a:pt x="4366063" y="515219"/>
                  <a:pt x="4393756" y="482648"/>
                  <a:pt x="4430568" y="475115"/>
                </a:cubicBezTo>
                <a:lnTo>
                  <a:pt x="4440404" y="474123"/>
                </a:lnTo>
                <a:lnTo>
                  <a:pt x="4440404" y="410313"/>
                </a:lnTo>
                <a:close/>
                <a:moveTo>
                  <a:pt x="2495196" y="386617"/>
                </a:moveTo>
                <a:cubicBezTo>
                  <a:pt x="2483775" y="386098"/>
                  <a:pt x="2480660" y="390771"/>
                  <a:pt x="2481179" y="401154"/>
                </a:cubicBezTo>
                <a:cubicBezTo>
                  <a:pt x="2481698" y="425035"/>
                  <a:pt x="2481179" y="448917"/>
                  <a:pt x="2481179" y="472798"/>
                </a:cubicBezTo>
                <a:cubicBezTo>
                  <a:pt x="2481179" y="472798"/>
                  <a:pt x="2481179" y="472798"/>
                  <a:pt x="2480660" y="472798"/>
                </a:cubicBezTo>
                <a:cubicBezTo>
                  <a:pt x="2480660" y="496160"/>
                  <a:pt x="2480660" y="519523"/>
                  <a:pt x="2480660" y="543404"/>
                </a:cubicBezTo>
                <a:cubicBezTo>
                  <a:pt x="2480660" y="560536"/>
                  <a:pt x="2476506" y="564171"/>
                  <a:pt x="2459374" y="565209"/>
                </a:cubicBezTo>
                <a:cubicBezTo>
                  <a:pt x="2442242" y="565728"/>
                  <a:pt x="2442242" y="567286"/>
                  <a:pt x="2443280" y="592724"/>
                </a:cubicBezTo>
                <a:cubicBezTo>
                  <a:pt x="2443799" y="607261"/>
                  <a:pt x="2453144" y="604146"/>
                  <a:pt x="2461970" y="603627"/>
                </a:cubicBezTo>
                <a:cubicBezTo>
                  <a:pt x="2463527" y="603627"/>
                  <a:pt x="2464565" y="603108"/>
                  <a:pt x="2466123" y="603108"/>
                </a:cubicBezTo>
                <a:cubicBezTo>
                  <a:pt x="2490005" y="602069"/>
                  <a:pt x="2490005" y="602069"/>
                  <a:pt x="2490005" y="577150"/>
                </a:cubicBezTo>
                <a:cubicBezTo>
                  <a:pt x="2490005" y="560536"/>
                  <a:pt x="2491043" y="544443"/>
                  <a:pt x="2489485" y="527829"/>
                </a:cubicBezTo>
                <a:cubicBezTo>
                  <a:pt x="2488966" y="519523"/>
                  <a:pt x="2493120" y="517965"/>
                  <a:pt x="2498830" y="516927"/>
                </a:cubicBezTo>
                <a:cubicBezTo>
                  <a:pt x="2500907" y="516408"/>
                  <a:pt x="2502983" y="516408"/>
                  <a:pt x="2505579" y="516408"/>
                </a:cubicBezTo>
                <a:cubicBezTo>
                  <a:pt x="2532576" y="516408"/>
                  <a:pt x="2531018" y="519003"/>
                  <a:pt x="2530499" y="489411"/>
                </a:cubicBezTo>
                <a:cubicBezTo>
                  <a:pt x="2529461" y="457742"/>
                  <a:pt x="2540363" y="433342"/>
                  <a:pt x="2570994" y="420363"/>
                </a:cubicBezTo>
                <a:cubicBezTo>
                  <a:pt x="2584492" y="414652"/>
                  <a:pt x="2577743" y="402711"/>
                  <a:pt x="2577743" y="393366"/>
                </a:cubicBezTo>
                <a:cubicBezTo>
                  <a:pt x="2577743" y="385060"/>
                  <a:pt x="2569956" y="386617"/>
                  <a:pt x="2564244" y="386617"/>
                </a:cubicBezTo>
                <a:cubicBezTo>
                  <a:pt x="2541401" y="386617"/>
                  <a:pt x="2518039" y="387136"/>
                  <a:pt x="2495196" y="386617"/>
                </a:cubicBezTo>
                <a:close/>
                <a:moveTo>
                  <a:pt x="9258835" y="0"/>
                </a:moveTo>
                <a:lnTo>
                  <a:pt x="9334633" y="0"/>
                </a:lnTo>
                <a:lnTo>
                  <a:pt x="9369417" y="714886"/>
                </a:lnTo>
                <a:lnTo>
                  <a:pt x="9451963" y="716443"/>
                </a:lnTo>
                <a:lnTo>
                  <a:pt x="9451511" y="839288"/>
                </a:lnTo>
                <a:lnTo>
                  <a:pt x="9695008" y="839288"/>
                </a:lnTo>
                <a:lnTo>
                  <a:pt x="9695008" y="627345"/>
                </a:lnTo>
                <a:lnTo>
                  <a:pt x="9695008" y="627342"/>
                </a:lnTo>
                <a:lnTo>
                  <a:pt x="9695008" y="620838"/>
                </a:lnTo>
                <a:lnTo>
                  <a:pt x="9695582" y="620838"/>
                </a:lnTo>
                <a:lnTo>
                  <a:pt x="9696270" y="613044"/>
                </a:lnTo>
                <a:cubicBezTo>
                  <a:pt x="9702073" y="580553"/>
                  <a:pt x="9727301" y="554792"/>
                  <a:pt x="9759513" y="548201"/>
                </a:cubicBezTo>
                <a:lnTo>
                  <a:pt x="9761172" y="548033"/>
                </a:lnTo>
                <a:lnTo>
                  <a:pt x="9761172" y="452927"/>
                </a:lnTo>
                <a:lnTo>
                  <a:pt x="9781381" y="452927"/>
                </a:lnTo>
                <a:lnTo>
                  <a:pt x="9781381" y="453137"/>
                </a:lnTo>
                <a:lnTo>
                  <a:pt x="10098404" y="453137"/>
                </a:lnTo>
                <a:lnTo>
                  <a:pt x="10098404" y="395857"/>
                </a:lnTo>
                <a:lnTo>
                  <a:pt x="10098404" y="395855"/>
                </a:lnTo>
                <a:lnTo>
                  <a:pt x="10098404" y="322646"/>
                </a:lnTo>
                <a:lnTo>
                  <a:pt x="10147724" y="322646"/>
                </a:lnTo>
                <a:lnTo>
                  <a:pt x="10192315" y="322646"/>
                </a:lnTo>
                <a:lnTo>
                  <a:pt x="10192315" y="412796"/>
                </a:lnTo>
                <a:lnTo>
                  <a:pt x="10192315" y="839288"/>
                </a:lnTo>
                <a:lnTo>
                  <a:pt x="10237382" y="839288"/>
                </a:lnTo>
                <a:lnTo>
                  <a:pt x="10237382" y="787976"/>
                </a:lnTo>
                <a:lnTo>
                  <a:pt x="10237382" y="787525"/>
                </a:lnTo>
                <a:lnTo>
                  <a:pt x="10237382" y="786823"/>
                </a:lnTo>
                <a:lnTo>
                  <a:pt x="10293811" y="786823"/>
                </a:lnTo>
                <a:lnTo>
                  <a:pt x="10293811" y="486617"/>
                </a:lnTo>
                <a:lnTo>
                  <a:pt x="10293811" y="486615"/>
                </a:lnTo>
                <a:lnTo>
                  <a:pt x="10293811" y="412796"/>
                </a:lnTo>
                <a:lnTo>
                  <a:pt x="10293812" y="412796"/>
                </a:lnTo>
                <a:lnTo>
                  <a:pt x="10364543" y="412796"/>
                </a:lnTo>
                <a:lnTo>
                  <a:pt x="10435273" y="412796"/>
                </a:lnTo>
                <a:lnTo>
                  <a:pt x="10435273" y="493478"/>
                </a:lnTo>
                <a:lnTo>
                  <a:pt x="10435272" y="493478"/>
                </a:lnTo>
                <a:lnTo>
                  <a:pt x="10435272" y="787653"/>
                </a:lnTo>
                <a:lnTo>
                  <a:pt x="10479889" y="787653"/>
                </a:lnTo>
                <a:lnTo>
                  <a:pt x="10479889" y="834346"/>
                </a:lnTo>
                <a:lnTo>
                  <a:pt x="10479889" y="883894"/>
                </a:lnTo>
                <a:lnTo>
                  <a:pt x="10634153" y="798062"/>
                </a:lnTo>
                <a:lnTo>
                  <a:pt x="10634153" y="890261"/>
                </a:lnTo>
                <a:lnTo>
                  <a:pt x="10799859" y="798062"/>
                </a:lnTo>
                <a:lnTo>
                  <a:pt x="10799859" y="890261"/>
                </a:lnTo>
                <a:lnTo>
                  <a:pt x="10965565" y="798062"/>
                </a:lnTo>
                <a:lnTo>
                  <a:pt x="10965565" y="890261"/>
                </a:lnTo>
                <a:lnTo>
                  <a:pt x="11131272" y="798062"/>
                </a:lnTo>
                <a:lnTo>
                  <a:pt x="11131272" y="894809"/>
                </a:lnTo>
                <a:lnTo>
                  <a:pt x="10965565" y="894809"/>
                </a:lnTo>
                <a:lnTo>
                  <a:pt x="10957391" y="894809"/>
                </a:lnTo>
                <a:lnTo>
                  <a:pt x="10799859" y="894809"/>
                </a:lnTo>
                <a:lnTo>
                  <a:pt x="10791685" y="894809"/>
                </a:lnTo>
                <a:lnTo>
                  <a:pt x="10634153" y="894809"/>
                </a:lnTo>
                <a:lnTo>
                  <a:pt x="10625978" y="894809"/>
                </a:lnTo>
                <a:lnTo>
                  <a:pt x="10479889" y="894809"/>
                </a:lnTo>
                <a:lnTo>
                  <a:pt x="10479889" y="894815"/>
                </a:lnTo>
                <a:lnTo>
                  <a:pt x="11131272" y="894815"/>
                </a:lnTo>
                <a:lnTo>
                  <a:pt x="11131272" y="930426"/>
                </a:lnTo>
                <a:lnTo>
                  <a:pt x="11131272" y="1058032"/>
                </a:lnTo>
                <a:lnTo>
                  <a:pt x="11135416" y="1058032"/>
                </a:lnTo>
                <a:cubicBezTo>
                  <a:pt x="11135416" y="1058032"/>
                  <a:pt x="11135416" y="1058032"/>
                  <a:pt x="11135416" y="475513"/>
                </a:cubicBezTo>
                <a:cubicBezTo>
                  <a:pt x="11135416" y="475513"/>
                  <a:pt x="11135416" y="475513"/>
                  <a:pt x="11317073" y="475513"/>
                </a:cubicBezTo>
                <a:cubicBezTo>
                  <a:pt x="11317073" y="475513"/>
                  <a:pt x="11317073" y="475513"/>
                  <a:pt x="11317073" y="957415"/>
                </a:cubicBezTo>
                <a:cubicBezTo>
                  <a:pt x="11327605" y="928290"/>
                  <a:pt x="11356564" y="864742"/>
                  <a:pt x="11385524" y="864742"/>
                </a:cubicBezTo>
                <a:cubicBezTo>
                  <a:pt x="11427648" y="864742"/>
                  <a:pt x="11467139" y="970654"/>
                  <a:pt x="11467139" y="970654"/>
                </a:cubicBezTo>
                <a:cubicBezTo>
                  <a:pt x="11467139" y="970654"/>
                  <a:pt x="11501364" y="864742"/>
                  <a:pt x="11540855" y="864742"/>
                </a:cubicBezTo>
                <a:cubicBezTo>
                  <a:pt x="11580346" y="864742"/>
                  <a:pt x="11622470" y="970654"/>
                  <a:pt x="11622470" y="970654"/>
                </a:cubicBezTo>
                <a:cubicBezTo>
                  <a:pt x="11622470" y="970654"/>
                  <a:pt x="11656695" y="864742"/>
                  <a:pt x="11696186" y="864742"/>
                </a:cubicBezTo>
                <a:cubicBezTo>
                  <a:pt x="11735677" y="864742"/>
                  <a:pt x="11777800" y="970654"/>
                  <a:pt x="11777800" y="970654"/>
                </a:cubicBezTo>
                <a:cubicBezTo>
                  <a:pt x="11777800" y="970654"/>
                  <a:pt x="11777800" y="970654"/>
                  <a:pt x="11777800" y="994485"/>
                </a:cubicBezTo>
                <a:cubicBezTo>
                  <a:pt x="11777800" y="994485"/>
                  <a:pt x="11777800" y="994485"/>
                  <a:pt x="11851517" y="994485"/>
                </a:cubicBezTo>
                <a:cubicBezTo>
                  <a:pt x="11851517" y="994485"/>
                  <a:pt x="11851517" y="994485"/>
                  <a:pt x="11851517" y="920346"/>
                </a:cubicBezTo>
                <a:cubicBezTo>
                  <a:pt x="11798862" y="909755"/>
                  <a:pt x="11759371" y="862094"/>
                  <a:pt x="11759371" y="806490"/>
                </a:cubicBezTo>
                <a:cubicBezTo>
                  <a:pt x="11759371" y="750886"/>
                  <a:pt x="11798862" y="703225"/>
                  <a:pt x="11851517" y="692634"/>
                </a:cubicBezTo>
                <a:cubicBezTo>
                  <a:pt x="11851517" y="692634"/>
                  <a:pt x="11851517" y="692634"/>
                  <a:pt x="11851517" y="562891"/>
                </a:cubicBezTo>
                <a:cubicBezTo>
                  <a:pt x="11851517" y="562891"/>
                  <a:pt x="11851517" y="562891"/>
                  <a:pt x="11898906" y="562891"/>
                </a:cubicBezTo>
                <a:cubicBezTo>
                  <a:pt x="11898906" y="562891"/>
                  <a:pt x="11898906" y="562891"/>
                  <a:pt x="11898906" y="692634"/>
                </a:cubicBezTo>
                <a:cubicBezTo>
                  <a:pt x="11951560" y="703225"/>
                  <a:pt x="11991051" y="750886"/>
                  <a:pt x="11991051" y="806490"/>
                </a:cubicBezTo>
                <a:cubicBezTo>
                  <a:pt x="11991051" y="864742"/>
                  <a:pt x="11951560" y="909755"/>
                  <a:pt x="11898906" y="920346"/>
                </a:cubicBezTo>
                <a:cubicBezTo>
                  <a:pt x="11898906" y="920346"/>
                  <a:pt x="11898906" y="920346"/>
                  <a:pt x="11898906" y="994485"/>
                </a:cubicBezTo>
                <a:cubicBezTo>
                  <a:pt x="11898906" y="994485"/>
                  <a:pt x="11898906" y="994485"/>
                  <a:pt x="11962091" y="994485"/>
                </a:cubicBezTo>
                <a:cubicBezTo>
                  <a:pt x="11962091" y="994485"/>
                  <a:pt x="11962091" y="994485"/>
                  <a:pt x="11962091" y="917698"/>
                </a:cubicBezTo>
                <a:cubicBezTo>
                  <a:pt x="11962091" y="917698"/>
                  <a:pt x="11962091" y="917698"/>
                  <a:pt x="12041073" y="917698"/>
                </a:cubicBezTo>
                <a:cubicBezTo>
                  <a:pt x="12041073" y="917698"/>
                  <a:pt x="12041073" y="917698"/>
                  <a:pt x="12041073" y="817081"/>
                </a:cubicBezTo>
                <a:cubicBezTo>
                  <a:pt x="12041073" y="817081"/>
                  <a:pt x="12041073" y="817081"/>
                  <a:pt x="12155715" y="817081"/>
                </a:cubicBezTo>
                <a:lnTo>
                  <a:pt x="12200316" y="817081"/>
                </a:lnTo>
                <a:lnTo>
                  <a:pt x="12200316" y="1105184"/>
                </a:lnTo>
                <a:lnTo>
                  <a:pt x="12208559" y="1105184"/>
                </a:lnTo>
                <a:lnTo>
                  <a:pt x="12208559" y="1153840"/>
                </a:lnTo>
                <a:lnTo>
                  <a:pt x="12208559" y="1225322"/>
                </a:lnTo>
                <a:lnTo>
                  <a:pt x="12208633" y="1225322"/>
                </a:lnTo>
                <a:lnTo>
                  <a:pt x="12208633" y="1247932"/>
                </a:lnTo>
                <a:lnTo>
                  <a:pt x="12200316" y="1247932"/>
                </a:lnTo>
                <a:lnTo>
                  <a:pt x="12200316" y="5434893"/>
                </a:lnTo>
                <a:lnTo>
                  <a:pt x="8318" y="5434893"/>
                </a:lnTo>
                <a:lnTo>
                  <a:pt x="8318" y="1247932"/>
                </a:lnTo>
                <a:lnTo>
                  <a:pt x="0" y="1247932"/>
                </a:lnTo>
                <a:lnTo>
                  <a:pt x="0" y="1225322"/>
                </a:lnTo>
                <a:lnTo>
                  <a:pt x="0" y="1063433"/>
                </a:lnTo>
                <a:lnTo>
                  <a:pt x="56578" y="1063433"/>
                </a:lnTo>
                <a:cubicBezTo>
                  <a:pt x="82782" y="1063433"/>
                  <a:pt x="112730" y="1063433"/>
                  <a:pt x="146955" y="1063433"/>
                </a:cubicBezTo>
                <a:cubicBezTo>
                  <a:pt x="146955" y="1063433"/>
                  <a:pt x="146955" y="1063433"/>
                  <a:pt x="146955" y="480915"/>
                </a:cubicBezTo>
                <a:cubicBezTo>
                  <a:pt x="146955" y="480915"/>
                  <a:pt x="146955" y="480915"/>
                  <a:pt x="328613" y="480915"/>
                </a:cubicBezTo>
                <a:cubicBezTo>
                  <a:pt x="328613" y="480915"/>
                  <a:pt x="328613" y="480915"/>
                  <a:pt x="328613" y="962816"/>
                </a:cubicBezTo>
                <a:cubicBezTo>
                  <a:pt x="339144" y="933691"/>
                  <a:pt x="368104" y="870143"/>
                  <a:pt x="397064" y="870143"/>
                </a:cubicBezTo>
                <a:cubicBezTo>
                  <a:pt x="439187" y="870143"/>
                  <a:pt x="478678" y="976055"/>
                  <a:pt x="478678" y="976055"/>
                </a:cubicBezTo>
                <a:cubicBezTo>
                  <a:pt x="478678" y="976055"/>
                  <a:pt x="512903" y="870143"/>
                  <a:pt x="552394" y="870143"/>
                </a:cubicBezTo>
                <a:cubicBezTo>
                  <a:pt x="591885" y="870143"/>
                  <a:pt x="634009" y="976055"/>
                  <a:pt x="634009" y="976055"/>
                </a:cubicBezTo>
                <a:cubicBezTo>
                  <a:pt x="634009" y="976055"/>
                  <a:pt x="668234" y="870143"/>
                  <a:pt x="707725" y="870143"/>
                </a:cubicBezTo>
                <a:cubicBezTo>
                  <a:pt x="747216" y="870143"/>
                  <a:pt x="789340" y="976055"/>
                  <a:pt x="789340" y="976055"/>
                </a:cubicBezTo>
                <a:cubicBezTo>
                  <a:pt x="789340" y="976055"/>
                  <a:pt x="789340" y="976055"/>
                  <a:pt x="789340" y="999886"/>
                </a:cubicBezTo>
                <a:cubicBezTo>
                  <a:pt x="789340" y="999886"/>
                  <a:pt x="789340" y="999886"/>
                  <a:pt x="863056" y="999886"/>
                </a:cubicBezTo>
                <a:cubicBezTo>
                  <a:pt x="863056" y="999886"/>
                  <a:pt x="863056" y="999886"/>
                  <a:pt x="863056" y="925747"/>
                </a:cubicBezTo>
                <a:cubicBezTo>
                  <a:pt x="810402" y="915156"/>
                  <a:pt x="770911" y="867495"/>
                  <a:pt x="770911" y="811891"/>
                </a:cubicBezTo>
                <a:cubicBezTo>
                  <a:pt x="770911" y="756287"/>
                  <a:pt x="810402" y="708626"/>
                  <a:pt x="863056" y="698035"/>
                </a:cubicBezTo>
                <a:cubicBezTo>
                  <a:pt x="863056" y="698035"/>
                  <a:pt x="863056" y="698035"/>
                  <a:pt x="863056" y="568293"/>
                </a:cubicBezTo>
                <a:cubicBezTo>
                  <a:pt x="863056" y="568293"/>
                  <a:pt x="863056" y="568293"/>
                  <a:pt x="910445" y="568293"/>
                </a:cubicBezTo>
                <a:cubicBezTo>
                  <a:pt x="910445" y="568293"/>
                  <a:pt x="910445" y="568293"/>
                  <a:pt x="910445" y="698035"/>
                </a:cubicBezTo>
                <a:cubicBezTo>
                  <a:pt x="963099" y="708626"/>
                  <a:pt x="1002590" y="756287"/>
                  <a:pt x="1002590" y="811891"/>
                </a:cubicBezTo>
                <a:cubicBezTo>
                  <a:pt x="1002590" y="870143"/>
                  <a:pt x="963099" y="915156"/>
                  <a:pt x="910445" y="925747"/>
                </a:cubicBezTo>
                <a:cubicBezTo>
                  <a:pt x="910445" y="925747"/>
                  <a:pt x="910445" y="925747"/>
                  <a:pt x="910445" y="999886"/>
                </a:cubicBezTo>
                <a:cubicBezTo>
                  <a:pt x="910445" y="999886"/>
                  <a:pt x="910445" y="999886"/>
                  <a:pt x="973630" y="999886"/>
                </a:cubicBezTo>
                <a:cubicBezTo>
                  <a:pt x="973630" y="999886"/>
                  <a:pt x="973630" y="999886"/>
                  <a:pt x="973630" y="923099"/>
                </a:cubicBezTo>
                <a:cubicBezTo>
                  <a:pt x="973630" y="923099"/>
                  <a:pt x="973630" y="923099"/>
                  <a:pt x="1052612" y="923099"/>
                </a:cubicBezTo>
                <a:cubicBezTo>
                  <a:pt x="1052612" y="923099"/>
                  <a:pt x="1052612" y="923099"/>
                  <a:pt x="1052612" y="822482"/>
                </a:cubicBezTo>
                <a:cubicBezTo>
                  <a:pt x="1052612" y="822482"/>
                  <a:pt x="1052612" y="822482"/>
                  <a:pt x="1223739" y="822482"/>
                </a:cubicBezTo>
                <a:cubicBezTo>
                  <a:pt x="1223739" y="822482"/>
                  <a:pt x="1223739" y="822482"/>
                  <a:pt x="1223739" y="533871"/>
                </a:cubicBezTo>
                <a:cubicBezTo>
                  <a:pt x="1223739" y="533871"/>
                  <a:pt x="1223739" y="533871"/>
                  <a:pt x="1452786" y="533871"/>
                </a:cubicBezTo>
                <a:cubicBezTo>
                  <a:pt x="1452786" y="533871"/>
                  <a:pt x="1452786" y="533871"/>
                  <a:pt x="1452786" y="827778"/>
                </a:cubicBezTo>
                <a:cubicBezTo>
                  <a:pt x="1452786" y="827778"/>
                  <a:pt x="1452786" y="827778"/>
                  <a:pt x="1687099" y="827778"/>
                </a:cubicBezTo>
                <a:cubicBezTo>
                  <a:pt x="1687099" y="827778"/>
                  <a:pt x="1687099" y="827778"/>
                  <a:pt x="1687099" y="645080"/>
                </a:cubicBezTo>
                <a:cubicBezTo>
                  <a:pt x="1687099" y="645080"/>
                  <a:pt x="1687099" y="645080"/>
                  <a:pt x="1795945" y="645080"/>
                </a:cubicBezTo>
                <a:lnTo>
                  <a:pt x="1814336" y="645080"/>
                </a:lnTo>
                <a:lnTo>
                  <a:pt x="1814055" y="568843"/>
                </a:lnTo>
                <a:lnTo>
                  <a:pt x="1896602" y="567286"/>
                </a:lnTo>
                <a:lnTo>
                  <a:pt x="1917630" y="135119"/>
                </a:lnTo>
                <a:lnTo>
                  <a:pt x="2020520" y="135119"/>
                </a:lnTo>
                <a:lnTo>
                  <a:pt x="2040929" y="567805"/>
                </a:lnTo>
                <a:lnTo>
                  <a:pt x="2085058" y="569362"/>
                </a:lnTo>
                <a:lnTo>
                  <a:pt x="2104692" y="247596"/>
                </a:lnTo>
                <a:lnTo>
                  <a:pt x="2211603" y="247596"/>
                </a:lnTo>
                <a:lnTo>
                  <a:pt x="2230423" y="571958"/>
                </a:lnTo>
                <a:lnTo>
                  <a:pt x="2293761" y="575073"/>
                </a:lnTo>
                <a:cubicBezTo>
                  <a:pt x="2293761" y="543923"/>
                  <a:pt x="2293761" y="512255"/>
                  <a:pt x="2293761" y="481105"/>
                </a:cubicBezTo>
                <a:cubicBezTo>
                  <a:pt x="2293761" y="456704"/>
                  <a:pt x="2303625" y="437495"/>
                  <a:pt x="2325430" y="425035"/>
                </a:cubicBezTo>
                <a:cubicBezTo>
                  <a:pt x="2329064" y="422959"/>
                  <a:pt x="2331660" y="420882"/>
                  <a:pt x="2333736" y="417248"/>
                </a:cubicBezTo>
                <a:cubicBezTo>
                  <a:pt x="2338409" y="408422"/>
                  <a:pt x="2365406" y="405307"/>
                  <a:pt x="2370078" y="413614"/>
                </a:cubicBezTo>
                <a:cubicBezTo>
                  <a:pt x="2374751" y="421920"/>
                  <a:pt x="2382019" y="425035"/>
                  <a:pt x="2388249" y="430227"/>
                </a:cubicBezTo>
                <a:cubicBezTo>
                  <a:pt x="2402785" y="441648"/>
                  <a:pt x="2411611" y="456185"/>
                  <a:pt x="2411611" y="474355"/>
                </a:cubicBezTo>
                <a:cubicBezTo>
                  <a:pt x="2411611" y="487335"/>
                  <a:pt x="2416802" y="490969"/>
                  <a:pt x="2428224" y="489411"/>
                </a:cubicBezTo>
                <a:cubicBezTo>
                  <a:pt x="2439646" y="487854"/>
                  <a:pt x="2444318" y="494084"/>
                  <a:pt x="2443799" y="504986"/>
                </a:cubicBezTo>
                <a:cubicBezTo>
                  <a:pt x="2443280" y="513293"/>
                  <a:pt x="2443799" y="521599"/>
                  <a:pt x="2443799" y="530425"/>
                </a:cubicBezTo>
                <a:cubicBezTo>
                  <a:pt x="2443799" y="534059"/>
                  <a:pt x="2443280" y="538213"/>
                  <a:pt x="2448472" y="538732"/>
                </a:cubicBezTo>
                <a:cubicBezTo>
                  <a:pt x="2454182" y="539251"/>
                  <a:pt x="2454182" y="534059"/>
                  <a:pt x="2454182" y="529906"/>
                </a:cubicBezTo>
                <a:cubicBezTo>
                  <a:pt x="2454702" y="516408"/>
                  <a:pt x="2455740" y="502390"/>
                  <a:pt x="2455740" y="488892"/>
                </a:cubicBezTo>
                <a:cubicBezTo>
                  <a:pt x="2456259" y="452551"/>
                  <a:pt x="2456259" y="416209"/>
                  <a:pt x="2455740" y="379868"/>
                </a:cubicBezTo>
                <a:cubicBezTo>
                  <a:pt x="2455740" y="368966"/>
                  <a:pt x="2459374" y="361697"/>
                  <a:pt x="2471834" y="361697"/>
                </a:cubicBezTo>
                <a:cubicBezTo>
                  <a:pt x="2511290" y="361697"/>
                  <a:pt x="2550746" y="361697"/>
                  <a:pt x="2590203" y="361697"/>
                </a:cubicBezTo>
                <a:cubicBezTo>
                  <a:pt x="2600067" y="361697"/>
                  <a:pt x="2604739" y="366889"/>
                  <a:pt x="2604220" y="376753"/>
                </a:cubicBezTo>
                <a:cubicBezTo>
                  <a:pt x="2604220" y="386098"/>
                  <a:pt x="2604739" y="395443"/>
                  <a:pt x="2603701" y="404788"/>
                </a:cubicBezTo>
                <a:cubicBezTo>
                  <a:pt x="2602662" y="415171"/>
                  <a:pt x="2606297" y="420882"/>
                  <a:pt x="2616161" y="425035"/>
                </a:cubicBezTo>
                <a:cubicBezTo>
                  <a:pt x="2637965" y="434899"/>
                  <a:pt x="2648349" y="453070"/>
                  <a:pt x="2648868" y="476951"/>
                </a:cubicBezTo>
                <a:cubicBezTo>
                  <a:pt x="2648868" y="493565"/>
                  <a:pt x="2648868" y="510697"/>
                  <a:pt x="2648868" y="527310"/>
                </a:cubicBezTo>
                <a:cubicBezTo>
                  <a:pt x="2648868" y="542106"/>
                  <a:pt x="2648090" y="548596"/>
                  <a:pt x="2651010" y="551386"/>
                </a:cubicBezTo>
                <a:lnTo>
                  <a:pt x="2661207" y="552175"/>
                </a:lnTo>
                <a:lnTo>
                  <a:pt x="2661207" y="497877"/>
                </a:lnTo>
                <a:cubicBezTo>
                  <a:pt x="2661207" y="443514"/>
                  <a:pt x="2661207" y="371030"/>
                  <a:pt x="2661207" y="274385"/>
                </a:cubicBezTo>
                <a:cubicBezTo>
                  <a:pt x="2661207" y="274385"/>
                  <a:pt x="2661207" y="274385"/>
                  <a:pt x="2916581" y="274385"/>
                </a:cubicBezTo>
                <a:cubicBezTo>
                  <a:pt x="2916581" y="274385"/>
                  <a:pt x="2916581" y="274385"/>
                  <a:pt x="2916581" y="623897"/>
                </a:cubicBezTo>
                <a:cubicBezTo>
                  <a:pt x="2916581" y="623897"/>
                  <a:pt x="2916581" y="623897"/>
                  <a:pt x="3103505" y="623897"/>
                </a:cubicBezTo>
                <a:cubicBezTo>
                  <a:pt x="3103505" y="623897"/>
                  <a:pt x="3103505" y="623897"/>
                  <a:pt x="3103505" y="938986"/>
                </a:cubicBezTo>
                <a:cubicBezTo>
                  <a:pt x="3103505" y="938986"/>
                  <a:pt x="3103505" y="938986"/>
                  <a:pt x="3253570" y="938986"/>
                </a:cubicBezTo>
                <a:cubicBezTo>
                  <a:pt x="3253570" y="938986"/>
                  <a:pt x="3253570" y="938986"/>
                  <a:pt x="3253570" y="833074"/>
                </a:cubicBezTo>
                <a:cubicBezTo>
                  <a:pt x="3253570" y="833074"/>
                  <a:pt x="3253570" y="833074"/>
                  <a:pt x="3458923" y="833074"/>
                </a:cubicBezTo>
                <a:cubicBezTo>
                  <a:pt x="3458923" y="833074"/>
                  <a:pt x="3458923" y="833074"/>
                  <a:pt x="3458923" y="449141"/>
                </a:cubicBezTo>
                <a:cubicBezTo>
                  <a:pt x="3458923" y="449141"/>
                  <a:pt x="3458923" y="449141"/>
                  <a:pt x="3619519" y="449141"/>
                </a:cubicBezTo>
                <a:cubicBezTo>
                  <a:pt x="3619519" y="449141"/>
                  <a:pt x="3619519" y="449141"/>
                  <a:pt x="3619519" y="822482"/>
                </a:cubicBezTo>
                <a:cubicBezTo>
                  <a:pt x="3619519" y="822482"/>
                  <a:pt x="3619519" y="822482"/>
                  <a:pt x="3716929" y="822482"/>
                </a:cubicBezTo>
                <a:cubicBezTo>
                  <a:pt x="3716929" y="822482"/>
                  <a:pt x="3716929" y="822482"/>
                  <a:pt x="3716929" y="533871"/>
                </a:cubicBezTo>
                <a:cubicBezTo>
                  <a:pt x="3716929" y="533871"/>
                  <a:pt x="3716929" y="533871"/>
                  <a:pt x="3948609" y="533871"/>
                </a:cubicBezTo>
                <a:cubicBezTo>
                  <a:pt x="3948609" y="533871"/>
                  <a:pt x="3948609" y="533871"/>
                  <a:pt x="3948609" y="827778"/>
                </a:cubicBezTo>
                <a:cubicBezTo>
                  <a:pt x="3948609" y="827778"/>
                  <a:pt x="3948609" y="827778"/>
                  <a:pt x="3952270" y="827778"/>
                </a:cubicBezTo>
                <a:lnTo>
                  <a:pt x="3956368" y="827778"/>
                </a:lnTo>
                <a:lnTo>
                  <a:pt x="3956368" y="761209"/>
                </a:lnTo>
                <a:lnTo>
                  <a:pt x="3956368" y="714516"/>
                </a:lnTo>
                <a:lnTo>
                  <a:pt x="4000985" y="714516"/>
                </a:lnTo>
                <a:lnTo>
                  <a:pt x="4000985" y="420341"/>
                </a:lnTo>
                <a:lnTo>
                  <a:pt x="4000984" y="420341"/>
                </a:lnTo>
                <a:lnTo>
                  <a:pt x="4000984" y="339659"/>
                </a:lnTo>
                <a:lnTo>
                  <a:pt x="4071715" y="339659"/>
                </a:lnTo>
                <a:lnTo>
                  <a:pt x="4142446" y="339659"/>
                </a:lnTo>
                <a:lnTo>
                  <a:pt x="4142446" y="413478"/>
                </a:lnTo>
                <a:lnTo>
                  <a:pt x="4142446" y="413480"/>
                </a:lnTo>
                <a:lnTo>
                  <a:pt x="4142446" y="713686"/>
                </a:lnTo>
                <a:lnTo>
                  <a:pt x="4182921" y="713686"/>
                </a:lnTo>
                <a:lnTo>
                  <a:pt x="4182921" y="705384"/>
                </a:lnTo>
                <a:cubicBezTo>
                  <a:pt x="4182921" y="687899"/>
                  <a:pt x="4182921" y="667917"/>
                  <a:pt x="4182921" y="645080"/>
                </a:cubicBezTo>
                <a:cubicBezTo>
                  <a:pt x="4182921" y="645080"/>
                  <a:pt x="4182921" y="645080"/>
                  <a:pt x="4214842" y="645080"/>
                </a:cubicBezTo>
                <a:lnTo>
                  <a:pt x="4243942" y="645080"/>
                </a:lnTo>
                <a:lnTo>
                  <a:pt x="4243942" y="339659"/>
                </a:lnTo>
                <a:lnTo>
                  <a:pt x="4243942" y="249509"/>
                </a:lnTo>
                <a:lnTo>
                  <a:pt x="4288534" y="249509"/>
                </a:lnTo>
                <a:lnTo>
                  <a:pt x="4337854" y="249509"/>
                </a:lnTo>
                <a:lnTo>
                  <a:pt x="4337854" y="322718"/>
                </a:lnTo>
                <a:lnTo>
                  <a:pt x="4337854" y="322720"/>
                </a:lnTo>
                <a:lnTo>
                  <a:pt x="4337854" y="380000"/>
                </a:lnTo>
                <a:lnTo>
                  <a:pt x="4654875" y="380000"/>
                </a:lnTo>
                <a:lnTo>
                  <a:pt x="4654875" y="379790"/>
                </a:lnTo>
                <a:lnTo>
                  <a:pt x="4675084" y="379790"/>
                </a:lnTo>
                <a:lnTo>
                  <a:pt x="4675084" y="474896"/>
                </a:lnTo>
                <a:lnTo>
                  <a:pt x="4676745" y="475064"/>
                </a:lnTo>
                <a:cubicBezTo>
                  <a:pt x="4708955" y="481655"/>
                  <a:pt x="4734183" y="507417"/>
                  <a:pt x="4739988" y="539907"/>
                </a:cubicBezTo>
                <a:lnTo>
                  <a:pt x="4740674" y="547701"/>
                </a:lnTo>
                <a:lnTo>
                  <a:pt x="4741248" y="547701"/>
                </a:lnTo>
                <a:lnTo>
                  <a:pt x="4741248" y="554205"/>
                </a:lnTo>
                <a:lnTo>
                  <a:pt x="4741248" y="554208"/>
                </a:lnTo>
                <a:lnTo>
                  <a:pt x="4741248" y="739927"/>
                </a:lnTo>
                <a:lnTo>
                  <a:pt x="4764753" y="740400"/>
                </a:lnTo>
                <a:cubicBezTo>
                  <a:pt x="4764753" y="740400"/>
                  <a:pt x="4764753" y="740400"/>
                  <a:pt x="4764753" y="666262"/>
                </a:cubicBezTo>
                <a:cubicBezTo>
                  <a:pt x="4764753" y="666262"/>
                  <a:pt x="4764753" y="666262"/>
                  <a:pt x="4899024" y="666262"/>
                </a:cubicBezTo>
                <a:cubicBezTo>
                  <a:pt x="4899024" y="666262"/>
                  <a:pt x="4899024" y="666262"/>
                  <a:pt x="4899024" y="735104"/>
                </a:cubicBezTo>
                <a:cubicBezTo>
                  <a:pt x="4899024" y="735104"/>
                  <a:pt x="4899024" y="735104"/>
                  <a:pt x="5028026" y="735104"/>
                </a:cubicBezTo>
                <a:cubicBezTo>
                  <a:pt x="5028026" y="735104"/>
                  <a:pt x="5028026" y="735104"/>
                  <a:pt x="5028026" y="658319"/>
                </a:cubicBezTo>
                <a:cubicBezTo>
                  <a:pt x="5028026" y="658319"/>
                  <a:pt x="5028026" y="658319"/>
                  <a:pt x="5154397" y="660966"/>
                </a:cubicBezTo>
                <a:cubicBezTo>
                  <a:pt x="5154397" y="660966"/>
                  <a:pt x="5154397" y="660966"/>
                  <a:pt x="5154397" y="369707"/>
                </a:cubicBezTo>
                <a:cubicBezTo>
                  <a:pt x="5154397" y="369707"/>
                  <a:pt x="5154397" y="369707"/>
                  <a:pt x="5409771" y="369707"/>
                </a:cubicBezTo>
                <a:cubicBezTo>
                  <a:pt x="5409771" y="369707"/>
                  <a:pt x="5409771" y="369707"/>
                  <a:pt x="5409771" y="623897"/>
                </a:cubicBezTo>
                <a:cubicBezTo>
                  <a:pt x="5409771" y="623897"/>
                  <a:pt x="5409771" y="623897"/>
                  <a:pt x="5599327" y="623897"/>
                </a:cubicBezTo>
                <a:cubicBezTo>
                  <a:pt x="5599327" y="623897"/>
                  <a:pt x="5599327" y="623897"/>
                  <a:pt x="5599327" y="681817"/>
                </a:cubicBezTo>
                <a:lnTo>
                  <a:pt x="5599327" y="692743"/>
                </a:lnTo>
                <a:lnTo>
                  <a:pt x="5628967" y="692743"/>
                </a:lnTo>
                <a:lnTo>
                  <a:pt x="5628967" y="672950"/>
                </a:lnTo>
                <a:lnTo>
                  <a:pt x="5794767" y="672950"/>
                </a:lnTo>
                <a:lnTo>
                  <a:pt x="5794803" y="672943"/>
                </a:lnTo>
                <a:lnTo>
                  <a:pt x="5792189" y="672943"/>
                </a:lnTo>
                <a:lnTo>
                  <a:pt x="5784518" y="672943"/>
                </a:lnTo>
                <a:lnTo>
                  <a:pt x="5628967" y="672943"/>
                </a:lnTo>
                <a:lnTo>
                  <a:pt x="5792189" y="576196"/>
                </a:lnTo>
                <a:lnTo>
                  <a:pt x="5792189" y="668395"/>
                </a:lnTo>
                <a:lnTo>
                  <a:pt x="5947738" y="576196"/>
                </a:lnTo>
                <a:lnTo>
                  <a:pt x="5947738" y="668395"/>
                </a:lnTo>
                <a:lnTo>
                  <a:pt x="6103287" y="576196"/>
                </a:lnTo>
                <a:lnTo>
                  <a:pt x="6103287" y="668395"/>
                </a:lnTo>
                <a:lnTo>
                  <a:pt x="6258836" y="576196"/>
                </a:lnTo>
                <a:lnTo>
                  <a:pt x="6258836" y="672943"/>
                </a:lnTo>
                <a:lnTo>
                  <a:pt x="6154820" y="672943"/>
                </a:lnTo>
                <a:lnTo>
                  <a:pt x="6154820" y="672950"/>
                </a:lnTo>
                <a:lnTo>
                  <a:pt x="6258836" y="672950"/>
                </a:lnTo>
                <a:lnTo>
                  <a:pt x="6258836" y="708560"/>
                </a:lnTo>
                <a:lnTo>
                  <a:pt x="6258836" y="726328"/>
                </a:lnTo>
                <a:lnTo>
                  <a:pt x="6349534" y="726328"/>
                </a:lnTo>
                <a:cubicBezTo>
                  <a:pt x="6354193" y="726328"/>
                  <a:pt x="6354387" y="726134"/>
                  <a:pt x="6354387" y="721669"/>
                </a:cubicBezTo>
                <a:cubicBezTo>
                  <a:pt x="6354387" y="698761"/>
                  <a:pt x="6354387" y="676048"/>
                  <a:pt x="6354387" y="653142"/>
                </a:cubicBezTo>
                <a:cubicBezTo>
                  <a:pt x="6354387" y="651200"/>
                  <a:pt x="6354193" y="649647"/>
                  <a:pt x="6351863" y="648482"/>
                </a:cubicBezTo>
                <a:cubicBezTo>
                  <a:pt x="6348369" y="646735"/>
                  <a:pt x="6348563" y="644018"/>
                  <a:pt x="6352251" y="641882"/>
                </a:cubicBezTo>
                <a:cubicBezTo>
                  <a:pt x="6353999" y="640911"/>
                  <a:pt x="6354581" y="639941"/>
                  <a:pt x="6354581" y="638194"/>
                </a:cubicBezTo>
                <a:cubicBezTo>
                  <a:pt x="6354581" y="622081"/>
                  <a:pt x="6354581" y="605967"/>
                  <a:pt x="6354581" y="589854"/>
                </a:cubicBezTo>
                <a:cubicBezTo>
                  <a:pt x="6354581" y="587719"/>
                  <a:pt x="6353610" y="586554"/>
                  <a:pt x="6351863" y="585584"/>
                </a:cubicBezTo>
                <a:cubicBezTo>
                  <a:pt x="6348757" y="583836"/>
                  <a:pt x="6348757" y="581507"/>
                  <a:pt x="6351863" y="579954"/>
                </a:cubicBezTo>
                <a:cubicBezTo>
                  <a:pt x="6354581" y="578595"/>
                  <a:pt x="6354581" y="576848"/>
                  <a:pt x="6354581" y="574712"/>
                </a:cubicBezTo>
                <a:cubicBezTo>
                  <a:pt x="6354581" y="559182"/>
                  <a:pt x="6354581" y="543651"/>
                  <a:pt x="6354581" y="528121"/>
                </a:cubicBezTo>
                <a:cubicBezTo>
                  <a:pt x="6354581" y="525792"/>
                  <a:pt x="6354387" y="524238"/>
                  <a:pt x="6351669" y="522879"/>
                </a:cubicBezTo>
                <a:cubicBezTo>
                  <a:pt x="6348369" y="521326"/>
                  <a:pt x="6348563" y="518026"/>
                  <a:pt x="6351863" y="516473"/>
                </a:cubicBezTo>
                <a:cubicBezTo>
                  <a:pt x="6354193" y="515308"/>
                  <a:pt x="6354387" y="513755"/>
                  <a:pt x="6354387" y="511814"/>
                </a:cubicBezTo>
                <a:cubicBezTo>
                  <a:pt x="6354387" y="496672"/>
                  <a:pt x="6354387" y="481335"/>
                  <a:pt x="6354387" y="465999"/>
                </a:cubicBezTo>
                <a:cubicBezTo>
                  <a:pt x="6354387" y="463864"/>
                  <a:pt x="6353999" y="462311"/>
                  <a:pt x="6351475" y="460952"/>
                </a:cubicBezTo>
                <a:cubicBezTo>
                  <a:pt x="6348369" y="459399"/>
                  <a:pt x="6348563" y="456293"/>
                  <a:pt x="6351863" y="454545"/>
                </a:cubicBezTo>
                <a:cubicBezTo>
                  <a:pt x="6353999" y="453575"/>
                  <a:pt x="6354387" y="452410"/>
                  <a:pt x="6354387" y="450469"/>
                </a:cubicBezTo>
                <a:cubicBezTo>
                  <a:pt x="6354387" y="434356"/>
                  <a:pt x="6354387" y="418243"/>
                  <a:pt x="6354387" y="402130"/>
                </a:cubicBezTo>
                <a:cubicBezTo>
                  <a:pt x="6354387" y="400189"/>
                  <a:pt x="6353805" y="399218"/>
                  <a:pt x="6351863" y="398054"/>
                </a:cubicBezTo>
                <a:cubicBezTo>
                  <a:pt x="6348369" y="396112"/>
                  <a:pt x="6348369" y="393394"/>
                  <a:pt x="6352057" y="391453"/>
                </a:cubicBezTo>
                <a:cubicBezTo>
                  <a:pt x="6354193" y="390288"/>
                  <a:pt x="6354387" y="388929"/>
                  <a:pt x="6354387" y="387182"/>
                </a:cubicBezTo>
                <a:cubicBezTo>
                  <a:pt x="6354387" y="371652"/>
                  <a:pt x="6354387" y="356121"/>
                  <a:pt x="6354387" y="340591"/>
                </a:cubicBezTo>
                <a:cubicBezTo>
                  <a:pt x="6354387" y="338650"/>
                  <a:pt x="6354193" y="337096"/>
                  <a:pt x="6351863" y="335932"/>
                </a:cubicBezTo>
                <a:cubicBezTo>
                  <a:pt x="6348369" y="334185"/>
                  <a:pt x="6348563" y="331467"/>
                  <a:pt x="6352251" y="329331"/>
                </a:cubicBezTo>
                <a:cubicBezTo>
                  <a:pt x="6353999" y="328361"/>
                  <a:pt x="6354581" y="327390"/>
                  <a:pt x="6354581" y="325643"/>
                </a:cubicBezTo>
                <a:cubicBezTo>
                  <a:pt x="6354581" y="309530"/>
                  <a:pt x="6354581" y="293417"/>
                  <a:pt x="6354581" y="277304"/>
                </a:cubicBezTo>
                <a:cubicBezTo>
                  <a:pt x="6354581" y="275363"/>
                  <a:pt x="6353999" y="273810"/>
                  <a:pt x="6351863" y="273227"/>
                </a:cubicBezTo>
                <a:cubicBezTo>
                  <a:pt x="6349922" y="272645"/>
                  <a:pt x="6349534" y="271286"/>
                  <a:pt x="6349922" y="269539"/>
                </a:cubicBezTo>
                <a:cubicBezTo>
                  <a:pt x="6350310" y="267792"/>
                  <a:pt x="6351863" y="267209"/>
                  <a:pt x="6353610" y="267209"/>
                </a:cubicBezTo>
                <a:cubicBezTo>
                  <a:pt x="6354775" y="267209"/>
                  <a:pt x="6356134" y="267209"/>
                  <a:pt x="6357299" y="267209"/>
                </a:cubicBezTo>
                <a:cubicBezTo>
                  <a:pt x="6380206" y="267209"/>
                  <a:pt x="6403308" y="267209"/>
                  <a:pt x="6426409" y="267209"/>
                </a:cubicBezTo>
                <a:cubicBezTo>
                  <a:pt x="6427768" y="267209"/>
                  <a:pt x="6429321" y="267015"/>
                  <a:pt x="6430680" y="267209"/>
                </a:cubicBezTo>
                <a:cubicBezTo>
                  <a:pt x="6433010" y="267404"/>
                  <a:pt x="6433980" y="268568"/>
                  <a:pt x="6433980" y="270704"/>
                </a:cubicBezTo>
                <a:cubicBezTo>
                  <a:pt x="6433786" y="272839"/>
                  <a:pt x="6432233" y="273033"/>
                  <a:pt x="6430486" y="273033"/>
                </a:cubicBezTo>
                <a:cubicBezTo>
                  <a:pt x="6429515" y="273033"/>
                  <a:pt x="6428739" y="273033"/>
                  <a:pt x="6427962" y="273033"/>
                </a:cubicBezTo>
                <a:cubicBezTo>
                  <a:pt x="6427962" y="273422"/>
                  <a:pt x="6427768" y="273810"/>
                  <a:pt x="6427768" y="274198"/>
                </a:cubicBezTo>
                <a:cubicBezTo>
                  <a:pt x="6427768" y="292641"/>
                  <a:pt x="6427768" y="310889"/>
                  <a:pt x="6427768" y="329137"/>
                </a:cubicBezTo>
                <a:cubicBezTo>
                  <a:pt x="6428933" y="329331"/>
                  <a:pt x="6429904" y="329137"/>
                  <a:pt x="6430874" y="329331"/>
                </a:cubicBezTo>
                <a:cubicBezTo>
                  <a:pt x="6432622" y="329525"/>
                  <a:pt x="6433786" y="330690"/>
                  <a:pt x="6433786" y="332438"/>
                </a:cubicBezTo>
                <a:cubicBezTo>
                  <a:pt x="6433980" y="334379"/>
                  <a:pt x="6433010" y="335737"/>
                  <a:pt x="6430874" y="336126"/>
                </a:cubicBezTo>
                <a:cubicBezTo>
                  <a:pt x="6429710" y="336320"/>
                  <a:pt x="6428739" y="336320"/>
                  <a:pt x="6427768" y="336320"/>
                </a:cubicBezTo>
                <a:cubicBezTo>
                  <a:pt x="6427768" y="354763"/>
                  <a:pt x="6427768" y="373011"/>
                  <a:pt x="6427768" y="391259"/>
                </a:cubicBezTo>
                <a:cubicBezTo>
                  <a:pt x="6428933" y="391259"/>
                  <a:pt x="6429904" y="391259"/>
                  <a:pt x="6430874" y="391453"/>
                </a:cubicBezTo>
                <a:cubicBezTo>
                  <a:pt x="6433010" y="391647"/>
                  <a:pt x="6433786" y="393006"/>
                  <a:pt x="6433786" y="395142"/>
                </a:cubicBezTo>
                <a:cubicBezTo>
                  <a:pt x="6433786" y="396889"/>
                  <a:pt x="6432816" y="398054"/>
                  <a:pt x="6430874" y="398248"/>
                </a:cubicBezTo>
                <a:cubicBezTo>
                  <a:pt x="6429710" y="398248"/>
                  <a:pt x="6428739" y="398248"/>
                  <a:pt x="6427768" y="398248"/>
                </a:cubicBezTo>
                <a:cubicBezTo>
                  <a:pt x="6427768" y="417078"/>
                  <a:pt x="6427768" y="435715"/>
                  <a:pt x="6427768" y="454351"/>
                </a:cubicBezTo>
                <a:cubicBezTo>
                  <a:pt x="6428933" y="454545"/>
                  <a:pt x="6429904" y="454351"/>
                  <a:pt x="6430874" y="454545"/>
                </a:cubicBezTo>
                <a:cubicBezTo>
                  <a:pt x="6432622" y="454740"/>
                  <a:pt x="6433786" y="455904"/>
                  <a:pt x="6433786" y="457652"/>
                </a:cubicBezTo>
                <a:cubicBezTo>
                  <a:pt x="6433980" y="459593"/>
                  <a:pt x="6433010" y="460952"/>
                  <a:pt x="6430874" y="461340"/>
                </a:cubicBezTo>
                <a:cubicBezTo>
                  <a:pt x="6429710" y="461534"/>
                  <a:pt x="6428739" y="461534"/>
                  <a:pt x="6427768" y="461534"/>
                </a:cubicBezTo>
                <a:cubicBezTo>
                  <a:pt x="6427574" y="461534"/>
                  <a:pt x="6427574" y="461534"/>
                  <a:pt x="6427574" y="461534"/>
                </a:cubicBezTo>
                <a:cubicBezTo>
                  <a:pt x="6427574" y="461728"/>
                  <a:pt x="6427574" y="461728"/>
                  <a:pt x="6427574" y="461728"/>
                </a:cubicBezTo>
                <a:lnTo>
                  <a:pt x="6427768" y="461728"/>
                </a:lnTo>
                <a:cubicBezTo>
                  <a:pt x="6427768" y="480171"/>
                  <a:pt x="6427768" y="498419"/>
                  <a:pt x="6427768" y="516667"/>
                </a:cubicBezTo>
                <a:cubicBezTo>
                  <a:pt x="6428933" y="516861"/>
                  <a:pt x="6429904" y="516667"/>
                  <a:pt x="6430874" y="516861"/>
                </a:cubicBezTo>
                <a:cubicBezTo>
                  <a:pt x="6433010" y="517055"/>
                  <a:pt x="6433980" y="518608"/>
                  <a:pt x="6433786" y="520550"/>
                </a:cubicBezTo>
                <a:cubicBezTo>
                  <a:pt x="6433786" y="522297"/>
                  <a:pt x="6432816" y="523462"/>
                  <a:pt x="6430874" y="523656"/>
                </a:cubicBezTo>
                <a:cubicBezTo>
                  <a:pt x="6429710" y="523850"/>
                  <a:pt x="6428739" y="523850"/>
                  <a:pt x="6427768" y="523850"/>
                </a:cubicBezTo>
                <a:cubicBezTo>
                  <a:pt x="6427768" y="542681"/>
                  <a:pt x="6427768" y="561317"/>
                  <a:pt x="6427768" y="579954"/>
                </a:cubicBezTo>
                <a:cubicBezTo>
                  <a:pt x="6429127" y="579954"/>
                  <a:pt x="6430292" y="579954"/>
                  <a:pt x="6431457" y="580148"/>
                </a:cubicBezTo>
                <a:cubicBezTo>
                  <a:pt x="6433010" y="580536"/>
                  <a:pt x="6433786" y="581701"/>
                  <a:pt x="6433786" y="583254"/>
                </a:cubicBezTo>
                <a:cubicBezTo>
                  <a:pt x="6433786" y="585001"/>
                  <a:pt x="6433010" y="585778"/>
                  <a:pt x="6431263" y="585972"/>
                </a:cubicBezTo>
                <a:cubicBezTo>
                  <a:pt x="6430098" y="586166"/>
                  <a:pt x="6428933" y="586749"/>
                  <a:pt x="6427768" y="587137"/>
                </a:cubicBezTo>
                <a:cubicBezTo>
                  <a:pt x="6427768" y="605580"/>
                  <a:pt x="6427768" y="623828"/>
                  <a:pt x="6427768" y="642076"/>
                </a:cubicBezTo>
                <a:cubicBezTo>
                  <a:pt x="6428933" y="642270"/>
                  <a:pt x="6429904" y="642076"/>
                  <a:pt x="6430874" y="642270"/>
                </a:cubicBezTo>
                <a:cubicBezTo>
                  <a:pt x="6433010" y="642465"/>
                  <a:pt x="6433980" y="643823"/>
                  <a:pt x="6433786" y="645959"/>
                </a:cubicBezTo>
                <a:cubicBezTo>
                  <a:pt x="6433786" y="647706"/>
                  <a:pt x="6432816" y="648871"/>
                  <a:pt x="6430874" y="649065"/>
                </a:cubicBezTo>
                <a:cubicBezTo>
                  <a:pt x="6429710" y="649259"/>
                  <a:pt x="6428739" y="649259"/>
                  <a:pt x="6427768" y="649259"/>
                </a:cubicBezTo>
                <a:cubicBezTo>
                  <a:pt x="6427768" y="675272"/>
                  <a:pt x="6427768" y="701479"/>
                  <a:pt x="6427768" y="727687"/>
                </a:cubicBezTo>
                <a:cubicBezTo>
                  <a:pt x="6435339" y="727687"/>
                  <a:pt x="6443105" y="727881"/>
                  <a:pt x="6450870" y="727881"/>
                </a:cubicBezTo>
                <a:cubicBezTo>
                  <a:pt x="6473583" y="727881"/>
                  <a:pt x="6496490" y="727687"/>
                  <a:pt x="6519204" y="727687"/>
                </a:cubicBezTo>
                <a:cubicBezTo>
                  <a:pt x="6519204" y="714680"/>
                  <a:pt x="6519398" y="701479"/>
                  <a:pt x="6519398" y="688473"/>
                </a:cubicBezTo>
                <a:cubicBezTo>
                  <a:pt x="6519398" y="675466"/>
                  <a:pt x="6519398" y="662266"/>
                  <a:pt x="6519398" y="649259"/>
                </a:cubicBezTo>
                <a:cubicBezTo>
                  <a:pt x="6518427" y="649259"/>
                  <a:pt x="6517651" y="649259"/>
                  <a:pt x="6516874" y="649259"/>
                </a:cubicBezTo>
                <a:cubicBezTo>
                  <a:pt x="6514545" y="649259"/>
                  <a:pt x="6513186" y="647900"/>
                  <a:pt x="6513186" y="645570"/>
                </a:cubicBezTo>
                <a:cubicBezTo>
                  <a:pt x="6513186" y="643435"/>
                  <a:pt x="6514545" y="642465"/>
                  <a:pt x="6516680" y="642270"/>
                </a:cubicBezTo>
                <a:cubicBezTo>
                  <a:pt x="6517651" y="642270"/>
                  <a:pt x="6518427" y="642270"/>
                  <a:pt x="6519204" y="642270"/>
                </a:cubicBezTo>
                <a:cubicBezTo>
                  <a:pt x="6519204" y="623440"/>
                  <a:pt x="6519204" y="604803"/>
                  <a:pt x="6519204" y="586166"/>
                </a:cubicBezTo>
                <a:cubicBezTo>
                  <a:pt x="6518815" y="586166"/>
                  <a:pt x="6518427" y="586166"/>
                  <a:pt x="6518039" y="586166"/>
                </a:cubicBezTo>
                <a:cubicBezTo>
                  <a:pt x="6515904" y="586166"/>
                  <a:pt x="6513768" y="585972"/>
                  <a:pt x="6513574" y="583448"/>
                </a:cubicBezTo>
                <a:cubicBezTo>
                  <a:pt x="6513186" y="580342"/>
                  <a:pt x="6515709" y="580148"/>
                  <a:pt x="6518039" y="580148"/>
                </a:cubicBezTo>
                <a:cubicBezTo>
                  <a:pt x="6518427" y="580148"/>
                  <a:pt x="6518815" y="580148"/>
                  <a:pt x="6519204" y="580148"/>
                </a:cubicBezTo>
                <a:cubicBezTo>
                  <a:pt x="6519204" y="561317"/>
                  <a:pt x="6519204" y="542681"/>
                  <a:pt x="6519204" y="524044"/>
                </a:cubicBezTo>
                <a:cubicBezTo>
                  <a:pt x="6518039" y="523850"/>
                  <a:pt x="6517068" y="524044"/>
                  <a:pt x="6516098" y="523850"/>
                </a:cubicBezTo>
                <a:cubicBezTo>
                  <a:pt x="6514156" y="523462"/>
                  <a:pt x="6513186" y="522297"/>
                  <a:pt x="6513186" y="520550"/>
                </a:cubicBezTo>
                <a:cubicBezTo>
                  <a:pt x="6513186" y="518415"/>
                  <a:pt x="6514156" y="517250"/>
                  <a:pt x="6516292" y="516861"/>
                </a:cubicBezTo>
                <a:cubicBezTo>
                  <a:pt x="6517457" y="516667"/>
                  <a:pt x="6518427" y="516667"/>
                  <a:pt x="6519398" y="516667"/>
                </a:cubicBezTo>
                <a:cubicBezTo>
                  <a:pt x="6519398" y="498225"/>
                  <a:pt x="6519398" y="479977"/>
                  <a:pt x="6519398" y="461728"/>
                </a:cubicBezTo>
                <a:cubicBezTo>
                  <a:pt x="6519204" y="461728"/>
                  <a:pt x="6519010" y="461728"/>
                  <a:pt x="6518815" y="461728"/>
                </a:cubicBezTo>
                <a:cubicBezTo>
                  <a:pt x="6515904" y="461534"/>
                  <a:pt x="6513380" y="460369"/>
                  <a:pt x="6513574" y="457263"/>
                </a:cubicBezTo>
                <a:cubicBezTo>
                  <a:pt x="6513768" y="453963"/>
                  <a:pt x="6517068" y="454740"/>
                  <a:pt x="6519398" y="454545"/>
                </a:cubicBezTo>
                <a:cubicBezTo>
                  <a:pt x="6519398" y="435715"/>
                  <a:pt x="6519398" y="417078"/>
                  <a:pt x="6519398" y="398442"/>
                </a:cubicBezTo>
                <a:cubicBezTo>
                  <a:pt x="6517068" y="398442"/>
                  <a:pt x="6514156" y="399024"/>
                  <a:pt x="6513574" y="395724"/>
                </a:cubicBezTo>
                <a:cubicBezTo>
                  <a:pt x="6513186" y="393589"/>
                  <a:pt x="6515321" y="392036"/>
                  <a:pt x="6519592" y="391259"/>
                </a:cubicBezTo>
                <a:cubicBezTo>
                  <a:pt x="6519592" y="372817"/>
                  <a:pt x="6519592" y="354568"/>
                  <a:pt x="6519592" y="336320"/>
                </a:cubicBezTo>
                <a:cubicBezTo>
                  <a:pt x="6519010" y="336320"/>
                  <a:pt x="6518427" y="336320"/>
                  <a:pt x="6517845" y="336320"/>
                </a:cubicBezTo>
                <a:cubicBezTo>
                  <a:pt x="6515515" y="336320"/>
                  <a:pt x="6513574" y="335543"/>
                  <a:pt x="6513574" y="332826"/>
                </a:cubicBezTo>
                <a:cubicBezTo>
                  <a:pt x="6513574" y="330108"/>
                  <a:pt x="6515321" y="329331"/>
                  <a:pt x="6517845" y="329331"/>
                </a:cubicBezTo>
                <a:cubicBezTo>
                  <a:pt x="6518427" y="329331"/>
                  <a:pt x="6519010" y="329331"/>
                  <a:pt x="6519592" y="329331"/>
                </a:cubicBezTo>
                <a:cubicBezTo>
                  <a:pt x="6519592" y="311083"/>
                  <a:pt x="6519592" y="292835"/>
                  <a:pt x="6519592" y="274586"/>
                </a:cubicBezTo>
                <a:cubicBezTo>
                  <a:pt x="6518621" y="273227"/>
                  <a:pt x="6517068" y="273422"/>
                  <a:pt x="6515709" y="273033"/>
                </a:cubicBezTo>
                <a:cubicBezTo>
                  <a:pt x="6514156" y="272645"/>
                  <a:pt x="6513380" y="271480"/>
                  <a:pt x="6513574" y="269927"/>
                </a:cubicBezTo>
                <a:cubicBezTo>
                  <a:pt x="6513768" y="268374"/>
                  <a:pt x="6514933" y="267598"/>
                  <a:pt x="6516486" y="267404"/>
                </a:cubicBezTo>
                <a:cubicBezTo>
                  <a:pt x="6517651" y="267209"/>
                  <a:pt x="6519010" y="267209"/>
                  <a:pt x="6520174" y="267209"/>
                </a:cubicBezTo>
                <a:cubicBezTo>
                  <a:pt x="6544052" y="267209"/>
                  <a:pt x="6567930" y="267209"/>
                  <a:pt x="6591809" y="267209"/>
                </a:cubicBezTo>
                <a:cubicBezTo>
                  <a:pt x="6592779" y="267209"/>
                  <a:pt x="6593556" y="267209"/>
                  <a:pt x="6594332" y="267209"/>
                </a:cubicBezTo>
                <a:cubicBezTo>
                  <a:pt x="6595885" y="267209"/>
                  <a:pt x="6597632" y="267404"/>
                  <a:pt x="6598409" y="269733"/>
                </a:cubicBezTo>
                <a:cubicBezTo>
                  <a:pt x="6598603" y="271286"/>
                  <a:pt x="6598409" y="273033"/>
                  <a:pt x="6596274" y="273227"/>
                </a:cubicBezTo>
                <a:cubicBezTo>
                  <a:pt x="6593750" y="273616"/>
                  <a:pt x="6593556" y="275169"/>
                  <a:pt x="6593556" y="277110"/>
                </a:cubicBezTo>
                <a:cubicBezTo>
                  <a:pt x="6593556" y="293223"/>
                  <a:pt x="6593556" y="309336"/>
                  <a:pt x="6593556" y="325449"/>
                </a:cubicBezTo>
                <a:cubicBezTo>
                  <a:pt x="6593556" y="327390"/>
                  <a:pt x="6594138" y="328361"/>
                  <a:pt x="6596079" y="329525"/>
                </a:cubicBezTo>
                <a:cubicBezTo>
                  <a:pt x="6599574" y="331467"/>
                  <a:pt x="6599574" y="334185"/>
                  <a:pt x="6595885" y="336126"/>
                </a:cubicBezTo>
                <a:cubicBezTo>
                  <a:pt x="6593750" y="337291"/>
                  <a:pt x="6593556" y="338650"/>
                  <a:pt x="6593556" y="340397"/>
                </a:cubicBezTo>
                <a:cubicBezTo>
                  <a:pt x="6593556" y="355927"/>
                  <a:pt x="6593556" y="371458"/>
                  <a:pt x="6593556" y="386988"/>
                </a:cubicBezTo>
                <a:cubicBezTo>
                  <a:pt x="6593556" y="388929"/>
                  <a:pt x="6593750" y="390482"/>
                  <a:pt x="6596079" y="391647"/>
                </a:cubicBezTo>
                <a:cubicBezTo>
                  <a:pt x="6599768" y="393589"/>
                  <a:pt x="6599574" y="396501"/>
                  <a:pt x="6595691" y="398442"/>
                </a:cubicBezTo>
                <a:cubicBezTo>
                  <a:pt x="6593750" y="399412"/>
                  <a:pt x="6593556" y="400771"/>
                  <a:pt x="6593556" y="402324"/>
                </a:cubicBezTo>
                <a:cubicBezTo>
                  <a:pt x="6593556" y="407954"/>
                  <a:pt x="6593556" y="413390"/>
                  <a:pt x="6593556" y="419020"/>
                </a:cubicBezTo>
                <a:cubicBezTo>
                  <a:pt x="6593556" y="429309"/>
                  <a:pt x="6593556" y="439403"/>
                  <a:pt x="6593556" y="449498"/>
                </a:cubicBezTo>
                <a:cubicBezTo>
                  <a:pt x="6593556" y="451828"/>
                  <a:pt x="6593167" y="453963"/>
                  <a:pt x="6596662" y="454934"/>
                </a:cubicBezTo>
                <a:cubicBezTo>
                  <a:pt x="6599186" y="455516"/>
                  <a:pt x="6599380" y="459981"/>
                  <a:pt x="6596662" y="460952"/>
                </a:cubicBezTo>
                <a:cubicBezTo>
                  <a:pt x="6592779" y="462505"/>
                  <a:pt x="6593362" y="465029"/>
                  <a:pt x="6593362" y="467746"/>
                </a:cubicBezTo>
                <a:cubicBezTo>
                  <a:pt x="6593362" y="482112"/>
                  <a:pt x="6593362" y="496283"/>
                  <a:pt x="6593362" y="510649"/>
                </a:cubicBezTo>
                <a:cubicBezTo>
                  <a:pt x="6593362" y="513367"/>
                  <a:pt x="6592973" y="515891"/>
                  <a:pt x="6596662" y="517444"/>
                </a:cubicBezTo>
                <a:cubicBezTo>
                  <a:pt x="6599380" y="518415"/>
                  <a:pt x="6599186" y="522685"/>
                  <a:pt x="6596468" y="523462"/>
                </a:cubicBezTo>
                <a:cubicBezTo>
                  <a:pt x="6593362" y="524238"/>
                  <a:pt x="6593362" y="525986"/>
                  <a:pt x="6593362" y="528315"/>
                </a:cubicBezTo>
                <a:cubicBezTo>
                  <a:pt x="6593362" y="539381"/>
                  <a:pt x="6593362" y="550640"/>
                  <a:pt x="6593362" y="561706"/>
                </a:cubicBezTo>
                <a:cubicBezTo>
                  <a:pt x="6593362" y="566365"/>
                  <a:pt x="6593362" y="570830"/>
                  <a:pt x="6593362" y="575489"/>
                </a:cubicBezTo>
                <a:cubicBezTo>
                  <a:pt x="6593362" y="577430"/>
                  <a:pt x="6593362" y="578983"/>
                  <a:pt x="6596079" y="579954"/>
                </a:cubicBezTo>
                <a:cubicBezTo>
                  <a:pt x="6598991" y="581119"/>
                  <a:pt x="6599186" y="584613"/>
                  <a:pt x="6596274" y="585584"/>
                </a:cubicBezTo>
                <a:cubicBezTo>
                  <a:pt x="6593167" y="586360"/>
                  <a:pt x="6593167" y="588107"/>
                  <a:pt x="6593167" y="590437"/>
                </a:cubicBezTo>
                <a:cubicBezTo>
                  <a:pt x="6593167" y="600920"/>
                  <a:pt x="6593167" y="611209"/>
                  <a:pt x="6593167" y="621498"/>
                </a:cubicBezTo>
                <a:cubicBezTo>
                  <a:pt x="6593167" y="626934"/>
                  <a:pt x="6593167" y="632175"/>
                  <a:pt x="6593167" y="637611"/>
                </a:cubicBezTo>
                <a:cubicBezTo>
                  <a:pt x="6593167" y="639747"/>
                  <a:pt x="6593556" y="641105"/>
                  <a:pt x="6595885" y="642270"/>
                </a:cubicBezTo>
                <a:cubicBezTo>
                  <a:pt x="6598991" y="644018"/>
                  <a:pt x="6599186" y="647124"/>
                  <a:pt x="6595885" y="648676"/>
                </a:cubicBezTo>
                <a:cubicBezTo>
                  <a:pt x="6593167" y="650036"/>
                  <a:pt x="6593167" y="651783"/>
                  <a:pt x="6593167" y="653918"/>
                </a:cubicBezTo>
                <a:cubicBezTo>
                  <a:pt x="6593167" y="676631"/>
                  <a:pt x="6593167" y="699150"/>
                  <a:pt x="6593167" y="721863"/>
                </a:cubicBezTo>
                <a:cubicBezTo>
                  <a:pt x="6593167" y="726522"/>
                  <a:pt x="6593362" y="726716"/>
                  <a:pt x="6598021" y="726716"/>
                </a:cubicBezTo>
                <a:cubicBezTo>
                  <a:pt x="6631412" y="726716"/>
                  <a:pt x="6664996" y="726716"/>
                  <a:pt x="6698387" y="726716"/>
                </a:cubicBezTo>
                <a:cubicBezTo>
                  <a:pt x="6703434" y="726716"/>
                  <a:pt x="6703434" y="726522"/>
                  <a:pt x="6703434" y="720892"/>
                </a:cubicBezTo>
                <a:cubicBezTo>
                  <a:pt x="6703434" y="682649"/>
                  <a:pt x="6703434" y="644600"/>
                  <a:pt x="6703434" y="606356"/>
                </a:cubicBezTo>
                <a:cubicBezTo>
                  <a:pt x="6703434" y="583836"/>
                  <a:pt x="6703434" y="561511"/>
                  <a:pt x="6703434" y="538992"/>
                </a:cubicBezTo>
                <a:cubicBezTo>
                  <a:pt x="6703434" y="536663"/>
                  <a:pt x="6702658" y="534139"/>
                  <a:pt x="6704405" y="532004"/>
                </a:cubicBezTo>
                <a:cubicBezTo>
                  <a:pt x="6704599" y="534721"/>
                  <a:pt x="6704599" y="537633"/>
                  <a:pt x="6704599" y="540351"/>
                </a:cubicBezTo>
                <a:cubicBezTo>
                  <a:pt x="6704599" y="599949"/>
                  <a:pt x="6704599" y="659548"/>
                  <a:pt x="6704599" y="719145"/>
                </a:cubicBezTo>
                <a:cubicBezTo>
                  <a:pt x="6704599" y="721863"/>
                  <a:pt x="6704405" y="724775"/>
                  <a:pt x="6704405" y="727493"/>
                </a:cubicBezTo>
                <a:cubicBezTo>
                  <a:pt x="6704599" y="727493"/>
                  <a:pt x="6704987" y="727493"/>
                  <a:pt x="6705181" y="727493"/>
                </a:cubicBezTo>
                <a:cubicBezTo>
                  <a:pt x="6705181" y="727493"/>
                  <a:pt x="6704987" y="727299"/>
                  <a:pt x="6704987" y="727299"/>
                </a:cubicBezTo>
                <a:cubicBezTo>
                  <a:pt x="6704987" y="663430"/>
                  <a:pt x="6704987" y="599367"/>
                  <a:pt x="6704987" y="535498"/>
                </a:cubicBezTo>
                <a:cubicBezTo>
                  <a:pt x="6704987" y="534333"/>
                  <a:pt x="6704793" y="533169"/>
                  <a:pt x="6705375" y="532004"/>
                </a:cubicBezTo>
                <a:cubicBezTo>
                  <a:pt x="6708482" y="504049"/>
                  <a:pt x="6734301" y="488518"/>
                  <a:pt x="6753132" y="490460"/>
                </a:cubicBezTo>
                <a:cubicBezTo>
                  <a:pt x="6777592" y="488907"/>
                  <a:pt x="6800111" y="511814"/>
                  <a:pt x="6799917" y="535304"/>
                </a:cubicBezTo>
                <a:cubicBezTo>
                  <a:pt x="6799723" y="583836"/>
                  <a:pt x="6799917" y="632564"/>
                  <a:pt x="6799917" y="681290"/>
                </a:cubicBezTo>
                <a:cubicBezTo>
                  <a:pt x="6799917" y="726522"/>
                  <a:pt x="6799917" y="771949"/>
                  <a:pt x="6799917" y="817181"/>
                </a:cubicBezTo>
                <a:cubicBezTo>
                  <a:pt x="6799917" y="819511"/>
                  <a:pt x="6798558" y="822423"/>
                  <a:pt x="6801858" y="823976"/>
                </a:cubicBezTo>
                <a:cubicBezTo>
                  <a:pt x="6804964" y="815046"/>
                  <a:pt x="6809429" y="806892"/>
                  <a:pt x="6814283" y="798933"/>
                </a:cubicBezTo>
                <a:cubicBezTo>
                  <a:pt x="6816612" y="795244"/>
                  <a:pt x="6817389" y="791750"/>
                  <a:pt x="6817389" y="787673"/>
                </a:cubicBezTo>
                <a:cubicBezTo>
                  <a:pt x="6817389" y="720698"/>
                  <a:pt x="6817389" y="653724"/>
                  <a:pt x="6817389" y="586749"/>
                </a:cubicBezTo>
                <a:cubicBezTo>
                  <a:pt x="6817389" y="570247"/>
                  <a:pt x="6817777" y="553746"/>
                  <a:pt x="6817389" y="537245"/>
                </a:cubicBezTo>
                <a:cubicBezTo>
                  <a:pt x="6816806" y="517055"/>
                  <a:pt x="6831366" y="495313"/>
                  <a:pt x="6856991" y="490460"/>
                </a:cubicBezTo>
                <a:cubicBezTo>
                  <a:pt x="6859709" y="489877"/>
                  <a:pt x="6862621" y="489877"/>
                  <a:pt x="6865339" y="490265"/>
                </a:cubicBezTo>
                <a:cubicBezTo>
                  <a:pt x="6890770" y="489101"/>
                  <a:pt x="6912125" y="512202"/>
                  <a:pt x="6912125" y="535110"/>
                </a:cubicBezTo>
                <a:cubicBezTo>
                  <a:pt x="6911930" y="594708"/>
                  <a:pt x="6912125" y="654306"/>
                  <a:pt x="6912125" y="713904"/>
                </a:cubicBezTo>
                <a:cubicBezTo>
                  <a:pt x="6912125" y="715845"/>
                  <a:pt x="6912125" y="717592"/>
                  <a:pt x="6912125" y="719339"/>
                </a:cubicBezTo>
                <a:cubicBezTo>
                  <a:pt x="6912125" y="721475"/>
                  <a:pt x="6913872" y="721669"/>
                  <a:pt x="6915425" y="721669"/>
                </a:cubicBezTo>
                <a:cubicBezTo>
                  <a:pt x="6936780" y="715068"/>
                  <a:pt x="6958910" y="713321"/>
                  <a:pt x="6980847" y="716039"/>
                </a:cubicBezTo>
                <a:cubicBezTo>
                  <a:pt x="7045687" y="724193"/>
                  <a:pt x="7092666" y="757971"/>
                  <a:pt x="7121398" y="816793"/>
                </a:cubicBezTo>
                <a:cubicBezTo>
                  <a:pt x="7125086" y="824558"/>
                  <a:pt x="7128386" y="832517"/>
                  <a:pt x="7130134" y="840865"/>
                </a:cubicBezTo>
                <a:cubicBezTo>
                  <a:pt x="7131298" y="841447"/>
                  <a:pt x="7132269" y="842030"/>
                  <a:pt x="7133434" y="842224"/>
                </a:cubicBezTo>
                <a:cubicBezTo>
                  <a:pt x="7140423" y="843777"/>
                  <a:pt x="7143140" y="846883"/>
                  <a:pt x="7143140" y="854066"/>
                </a:cubicBezTo>
                <a:lnTo>
                  <a:pt x="7143162" y="858635"/>
                </a:lnTo>
                <a:lnTo>
                  <a:pt x="7363499" y="801441"/>
                </a:lnTo>
                <a:cubicBezTo>
                  <a:pt x="7365074" y="800811"/>
                  <a:pt x="7366334" y="800181"/>
                  <a:pt x="7367909" y="799551"/>
                </a:cubicBezTo>
                <a:cubicBezTo>
                  <a:pt x="7367909" y="797346"/>
                  <a:pt x="7367909" y="795141"/>
                  <a:pt x="7367909" y="792936"/>
                </a:cubicBezTo>
                <a:cubicBezTo>
                  <a:pt x="7368224" y="788211"/>
                  <a:pt x="7367594" y="785061"/>
                  <a:pt x="7362239" y="782541"/>
                </a:cubicBezTo>
                <a:cubicBezTo>
                  <a:pt x="7355625" y="779392"/>
                  <a:pt x="7355625" y="775296"/>
                  <a:pt x="7360349" y="769312"/>
                </a:cubicBezTo>
                <a:cubicBezTo>
                  <a:pt x="7362239" y="767107"/>
                  <a:pt x="7364129" y="766792"/>
                  <a:pt x="7365389" y="769627"/>
                </a:cubicBezTo>
                <a:cubicBezTo>
                  <a:pt x="7366334" y="772462"/>
                  <a:pt x="7366649" y="772777"/>
                  <a:pt x="7368854" y="770257"/>
                </a:cubicBezTo>
                <a:cubicBezTo>
                  <a:pt x="7372319" y="766162"/>
                  <a:pt x="7372634" y="766477"/>
                  <a:pt x="7374839" y="772777"/>
                </a:cubicBezTo>
                <a:cubicBezTo>
                  <a:pt x="7377044" y="772462"/>
                  <a:pt x="7376729" y="769942"/>
                  <a:pt x="7378304" y="768682"/>
                </a:cubicBezTo>
                <a:cubicBezTo>
                  <a:pt x="7379564" y="768052"/>
                  <a:pt x="7381139" y="767107"/>
                  <a:pt x="7381769" y="768367"/>
                </a:cubicBezTo>
                <a:cubicBezTo>
                  <a:pt x="7383659" y="772462"/>
                  <a:pt x="7384289" y="771517"/>
                  <a:pt x="7387439" y="768682"/>
                </a:cubicBezTo>
                <a:cubicBezTo>
                  <a:pt x="7391534" y="764902"/>
                  <a:pt x="7391219" y="770257"/>
                  <a:pt x="7392164" y="772462"/>
                </a:cubicBezTo>
                <a:cubicBezTo>
                  <a:pt x="7395314" y="772147"/>
                  <a:pt x="7396259" y="763327"/>
                  <a:pt x="7401299" y="770257"/>
                </a:cubicBezTo>
                <a:cubicBezTo>
                  <a:pt x="7402244" y="771832"/>
                  <a:pt x="7402874" y="769627"/>
                  <a:pt x="7403819" y="768997"/>
                </a:cubicBezTo>
                <a:cubicBezTo>
                  <a:pt x="7408858" y="764587"/>
                  <a:pt x="7408544" y="769312"/>
                  <a:pt x="7409488" y="772462"/>
                </a:cubicBezTo>
                <a:cubicBezTo>
                  <a:pt x="7412008" y="771517"/>
                  <a:pt x="7412638" y="767737"/>
                  <a:pt x="7416103" y="767737"/>
                </a:cubicBezTo>
                <a:cubicBezTo>
                  <a:pt x="7416733" y="768367"/>
                  <a:pt x="7417678" y="768997"/>
                  <a:pt x="7417993" y="769627"/>
                </a:cubicBezTo>
                <a:cubicBezTo>
                  <a:pt x="7423978" y="780336"/>
                  <a:pt x="7422403" y="778762"/>
                  <a:pt x="7413268" y="784116"/>
                </a:cubicBezTo>
                <a:cubicBezTo>
                  <a:pt x="7410434" y="785691"/>
                  <a:pt x="7411694" y="786636"/>
                  <a:pt x="7413268" y="788211"/>
                </a:cubicBezTo>
                <a:cubicBezTo>
                  <a:pt x="7442563" y="780966"/>
                  <a:pt x="7471857" y="773406"/>
                  <a:pt x="7501152" y="765847"/>
                </a:cubicBezTo>
                <a:cubicBezTo>
                  <a:pt x="7550291" y="753247"/>
                  <a:pt x="7599745" y="740332"/>
                  <a:pt x="7648884" y="727417"/>
                </a:cubicBezTo>
                <a:cubicBezTo>
                  <a:pt x="7653609" y="726157"/>
                  <a:pt x="7657703" y="726157"/>
                  <a:pt x="7662113" y="727417"/>
                </a:cubicBezTo>
                <a:cubicBezTo>
                  <a:pt x="7670303" y="729307"/>
                  <a:pt x="7678493" y="732457"/>
                  <a:pt x="7687313" y="733402"/>
                </a:cubicBezTo>
                <a:cubicBezTo>
                  <a:pt x="7687313" y="667255"/>
                  <a:pt x="7687313" y="601421"/>
                  <a:pt x="7687313" y="535272"/>
                </a:cubicBezTo>
                <a:cubicBezTo>
                  <a:pt x="7687313" y="494323"/>
                  <a:pt x="7687313" y="453059"/>
                  <a:pt x="7687313" y="411795"/>
                </a:cubicBezTo>
                <a:cubicBezTo>
                  <a:pt x="7687313" y="402660"/>
                  <a:pt x="7687313" y="402660"/>
                  <a:pt x="7696133" y="402660"/>
                </a:cubicBezTo>
                <a:cubicBezTo>
                  <a:pt x="7700858" y="402660"/>
                  <a:pt x="7705898" y="402975"/>
                  <a:pt x="7710622" y="402975"/>
                </a:cubicBezTo>
                <a:cubicBezTo>
                  <a:pt x="7715977" y="402975"/>
                  <a:pt x="7721647" y="402660"/>
                  <a:pt x="7727002" y="402660"/>
                </a:cubicBezTo>
                <a:cubicBezTo>
                  <a:pt x="7730467" y="402660"/>
                  <a:pt x="7732042" y="404550"/>
                  <a:pt x="7732042" y="408015"/>
                </a:cubicBezTo>
                <a:cubicBezTo>
                  <a:pt x="7732042" y="409275"/>
                  <a:pt x="7732042" y="410535"/>
                  <a:pt x="7732042" y="411795"/>
                </a:cubicBezTo>
                <a:cubicBezTo>
                  <a:pt x="7732042" y="522673"/>
                  <a:pt x="7732042" y="633865"/>
                  <a:pt x="7732042" y="745057"/>
                </a:cubicBezTo>
                <a:cubicBezTo>
                  <a:pt x="7744012" y="749467"/>
                  <a:pt x="7756926" y="751987"/>
                  <a:pt x="7769211" y="755137"/>
                </a:cubicBezTo>
                <a:cubicBezTo>
                  <a:pt x="7773936" y="756397"/>
                  <a:pt x="7778346" y="760177"/>
                  <a:pt x="7783701" y="758602"/>
                </a:cubicBezTo>
                <a:cubicBezTo>
                  <a:pt x="7783701" y="644260"/>
                  <a:pt x="7783701" y="529917"/>
                  <a:pt x="7783701" y="415575"/>
                </a:cubicBezTo>
                <a:cubicBezTo>
                  <a:pt x="7783701" y="401085"/>
                  <a:pt x="7782126" y="402660"/>
                  <a:pt x="7796616" y="402660"/>
                </a:cubicBezTo>
                <a:cubicBezTo>
                  <a:pt x="7800396" y="402660"/>
                  <a:pt x="7803860" y="402975"/>
                  <a:pt x="7807325" y="402975"/>
                </a:cubicBezTo>
                <a:cubicBezTo>
                  <a:pt x="7812365" y="402975"/>
                  <a:pt x="7817720" y="402975"/>
                  <a:pt x="7822760" y="402660"/>
                </a:cubicBezTo>
                <a:cubicBezTo>
                  <a:pt x="7827485" y="402345"/>
                  <a:pt x="7829060" y="404550"/>
                  <a:pt x="7828745" y="408960"/>
                </a:cubicBezTo>
                <a:cubicBezTo>
                  <a:pt x="7828745" y="411795"/>
                  <a:pt x="7828745" y="414315"/>
                  <a:pt x="7828745" y="416835"/>
                </a:cubicBezTo>
                <a:cubicBezTo>
                  <a:pt x="7828745" y="534642"/>
                  <a:pt x="7828745" y="652765"/>
                  <a:pt x="7828745" y="770572"/>
                </a:cubicBezTo>
                <a:cubicBezTo>
                  <a:pt x="7841660" y="774036"/>
                  <a:pt x="7854260" y="777186"/>
                  <a:pt x="7867174" y="780652"/>
                </a:cubicBezTo>
                <a:cubicBezTo>
                  <a:pt x="7869064" y="780022"/>
                  <a:pt x="7870954" y="779706"/>
                  <a:pt x="7870954" y="777186"/>
                </a:cubicBezTo>
                <a:cubicBezTo>
                  <a:pt x="7870954" y="774036"/>
                  <a:pt x="7870954" y="771202"/>
                  <a:pt x="7870954" y="768367"/>
                </a:cubicBezTo>
                <a:cubicBezTo>
                  <a:pt x="7870954" y="696548"/>
                  <a:pt x="7870954" y="625046"/>
                  <a:pt x="7870954" y="553542"/>
                </a:cubicBezTo>
                <a:cubicBezTo>
                  <a:pt x="7870954" y="549762"/>
                  <a:pt x="7871269" y="545667"/>
                  <a:pt x="7871269" y="541887"/>
                </a:cubicBezTo>
                <a:cubicBezTo>
                  <a:pt x="7870954" y="534327"/>
                  <a:pt x="7870639" y="526452"/>
                  <a:pt x="7870639" y="518892"/>
                </a:cubicBezTo>
                <a:cubicBezTo>
                  <a:pt x="7870639" y="511018"/>
                  <a:pt x="7870954" y="511018"/>
                  <a:pt x="7878514" y="511018"/>
                </a:cubicBezTo>
                <a:cubicBezTo>
                  <a:pt x="7895524" y="511018"/>
                  <a:pt x="7912533" y="511018"/>
                  <a:pt x="7929543" y="511018"/>
                </a:cubicBezTo>
                <a:cubicBezTo>
                  <a:pt x="7942458" y="511018"/>
                  <a:pt x="7955058" y="511018"/>
                  <a:pt x="7967972" y="511018"/>
                </a:cubicBezTo>
                <a:cubicBezTo>
                  <a:pt x="7970807" y="511018"/>
                  <a:pt x="7974272" y="511963"/>
                  <a:pt x="7977107" y="509758"/>
                </a:cubicBezTo>
                <a:cubicBezTo>
                  <a:pt x="7976792" y="500308"/>
                  <a:pt x="7976792" y="490543"/>
                  <a:pt x="7976792" y="481093"/>
                </a:cubicBezTo>
                <a:cubicBezTo>
                  <a:pt x="7976792" y="479203"/>
                  <a:pt x="7976477" y="476683"/>
                  <a:pt x="7979627" y="476368"/>
                </a:cubicBezTo>
                <a:cubicBezTo>
                  <a:pt x="7983722" y="476054"/>
                  <a:pt x="7983407" y="478888"/>
                  <a:pt x="7983407" y="481409"/>
                </a:cubicBezTo>
                <a:cubicBezTo>
                  <a:pt x="7983722" y="491173"/>
                  <a:pt x="7983722" y="501253"/>
                  <a:pt x="7983722" y="511018"/>
                </a:cubicBezTo>
                <a:cubicBezTo>
                  <a:pt x="7986242" y="511018"/>
                  <a:pt x="7988447" y="511018"/>
                  <a:pt x="7990967" y="511018"/>
                </a:cubicBezTo>
                <a:cubicBezTo>
                  <a:pt x="7990967" y="502828"/>
                  <a:pt x="7991282" y="494323"/>
                  <a:pt x="7991282" y="486133"/>
                </a:cubicBezTo>
                <a:cubicBezTo>
                  <a:pt x="7991282" y="484243"/>
                  <a:pt x="7991282" y="482353"/>
                  <a:pt x="7991282" y="480463"/>
                </a:cubicBezTo>
                <a:cubicBezTo>
                  <a:pt x="7991282" y="477944"/>
                  <a:pt x="7992227" y="476054"/>
                  <a:pt x="7995062" y="476054"/>
                </a:cubicBezTo>
                <a:cubicBezTo>
                  <a:pt x="7998212" y="475739"/>
                  <a:pt x="7998842" y="477629"/>
                  <a:pt x="7998842" y="480149"/>
                </a:cubicBezTo>
                <a:cubicBezTo>
                  <a:pt x="7998842" y="488023"/>
                  <a:pt x="7998842" y="496213"/>
                  <a:pt x="7998842" y="504088"/>
                </a:cubicBezTo>
                <a:cubicBezTo>
                  <a:pt x="7998842" y="506293"/>
                  <a:pt x="7999157" y="508498"/>
                  <a:pt x="7999157" y="510703"/>
                </a:cubicBezTo>
                <a:cubicBezTo>
                  <a:pt x="8001676" y="510703"/>
                  <a:pt x="8003881" y="510703"/>
                  <a:pt x="8006401" y="510703"/>
                </a:cubicBezTo>
                <a:cubicBezTo>
                  <a:pt x="8006401" y="502513"/>
                  <a:pt x="8006716" y="494008"/>
                  <a:pt x="8006716" y="485818"/>
                </a:cubicBezTo>
                <a:cubicBezTo>
                  <a:pt x="8006716" y="483929"/>
                  <a:pt x="8006716" y="482039"/>
                  <a:pt x="8006716" y="480149"/>
                </a:cubicBezTo>
                <a:cubicBezTo>
                  <a:pt x="8006716" y="477313"/>
                  <a:pt x="8007661" y="475739"/>
                  <a:pt x="8010497" y="475739"/>
                </a:cubicBezTo>
                <a:cubicBezTo>
                  <a:pt x="8013646" y="475424"/>
                  <a:pt x="8014276" y="477313"/>
                  <a:pt x="8014276" y="479833"/>
                </a:cubicBezTo>
                <a:cubicBezTo>
                  <a:pt x="8014276" y="487709"/>
                  <a:pt x="8014276" y="495898"/>
                  <a:pt x="8014276" y="503773"/>
                </a:cubicBezTo>
                <a:cubicBezTo>
                  <a:pt x="8014276" y="505978"/>
                  <a:pt x="8014591" y="508183"/>
                  <a:pt x="8014591" y="510388"/>
                </a:cubicBezTo>
                <a:cubicBezTo>
                  <a:pt x="8044515" y="510388"/>
                  <a:pt x="8074755" y="510388"/>
                  <a:pt x="8104995" y="510388"/>
                </a:cubicBezTo>
                <a:cubicBezTo>
                  <a:pt x="8104679" y="504718"/>
                  <a:pt x="8107514" y="503143"/>
                  <a:pt x="8113184" y="503143"/>
                </a:cubicBezTo>
                <a:cubicBezTo>
                  <a:pt x="8138384" y="503458"/>
                  <a:pt x="8163898" y="503773"/>
                  <a:pt x="8189098" y="503143"/>
                </a:cubicBezTo>
                <a:cubicBezTo>
                  <a:pt x="8195398" y="502828"/>
                  <a:pt x="8198548" y="505033"/>
                  <a:pt x="8199807" y="510703"/>
                </a:cubicBezTo>
                <a:cubicBezTo>
                  <a:pt x="8213982" y="510703"/>
                  <a:pt x="8213982" y="510703"/>
                  <a:pt x="8213037" y="525192"/>
                </a:cubicBezTo>
                <a:cubicBezTo>
                  <a:pt x="8213037" y="530862"/>
                  <a:pt x="8213037" y="536532"/>
                  <a:pt x="8212722" y="542202"/>
                </a:cubicBezTo>
                <a:cubicBezTo>
                  <a:pt x="8212722" y="545982"/>
                  <a:pt x="8213037" y="549447"/>
                  <a:pt x="8213037" y="552912"/>
                </a:cubicBezTo>
                <a:lnTo>
                  <a:pt x="8213037" y="899839"/>
                </a:lnTo>
                <a:lnTo>
                  <a:pt x="8222585" y="899839"/>
                </a:lnTo>
                <a:lnTo>
                  <a:pt x="8222588" y="899188"/>
                </a:lnTo>
                <a:lnTo>
                  <a:pt x="8361723" y="819757"/>
                </a:lnTo>
                <a:lnTo>
                  <a:pt x="8400660" y="891401"/>
                </a:lnTo>
                <a:lnTo>
                  <a:pt x="8528374" y="819237"/>
                </a:lnTo>
                <a:lnTo>
                  <a:pt x="8564716" y="886728"/>
                </a:lnTo>
                <a:cubicBezTo>
                  <a:pt x="8564716" y="832735"/>
                  <a:pt x="8565754" y="778742"/>
                  <a:pt x="8566273" y="724750"/>
                </a:cubicBezTo>
                <a:cubicBezTo>
                  <a:pt x="8566273" y="702426"/>
                  <a:pt x="8567831" y="700868"/>
                  <a:pt x="8590674" y="700868"/>
                </a:cubicBezTo>
                <a:cubicBezTo>
                  <a:pt x="8620266" y="700868"/>
                  <a:pt x="8617151" y="704503"/>
                  <a:pt x="8617151" y="674910"/>
                </a:cubicBezTo>
                <a:cubicBezTo>
                  <a:pt x="8617151" y="658297"/>
                  <a:pt x="8617151" y="641165"/>
                  <a:pt x="8617151" y="624552"/>
                </a:cubicBezTo>
                <a:cubicBezTo>
                  <a:pt x="8617670" y="600671"/>
                  <a:pt x="8628053" y="582500"/>
                  <a:pt x="8649858" y="572636"/>
                </a:cubicBezTo>
                <a:cubicBezTo>
                  <a:pt x="8659722" y="568483"/>
                  <a:pt x="8663356" y="562771"/>
                  <a:pt x="8662318" y="552388"/>
                </a:cubicBezTo>
                <a:cubicBezTo>
                  <a:pt x="8661280" y="543043"/>
                  <a:pt x="8661799" y="533698"/>
                  <a:pt x="8661799" y="524353"/>
                </a:cubicBezTo>
                <a:cubicBezTo>
                  <a:pt x="8661280" y="514490"/>
                  <a:pt x="8665952" y="509298"/>
                  <a:pt x="8675816" y="509298"/>
                </a:cubicBezTo>
                <a:cubicBezTo>
                  <a:pt x="8715273" y="509298"/>
                  <a:pt x="8754729" y="509298"/>
                  <a:pt x="8794185" y="509298"/>
                </a:cubicBezTo>
                <a:cubicBezTo>
                  <a:pt x="8806645" y="509298"/>
                  <a:pt x="8810279" y="516566"/>
                  <a:pt x="8810279" y="527469"/>
                </a:cubicBezTo>
                <a:cubicBezTo>
                  <a:pt x="8809760" y="563810"/>
                  <a:pt x="8809760" y="600151"/>
                  <a:pt x="8810279" y="636493"/>
                </a:cubicBezTo>
                <a:cubicBezTo>
                  <a:pt x="8810279" y="649991"/>
                  <a:pt x="8811317" y="664008"/>
                  <a:pt x="8811837" y="677506"/>
                </a:cubicBezTo>
                <a:cubicBezTo>
                  <a:pt x="8811837" y="681659"/>
                  <a:pt x="8811837" y="686851"/>
                  <a:pt x="8817547" y="686332"/>
                </a:cubicBezTo>
                <a:cubicBezTo>
                  <a:pt x="8822739" y="685813"/>
                  <a:pt x="8822220" y="681659"/>
                  <a:pt x="8822220" y="678025"/>
                </a:cubicBezTo>
                <a:cubicBezTo>
                  <a:pt x="8822220" y="669200"/>
                  <a:pt x="8822739" y="660893"/>
                  <a:pt x="8822220" y="652587"/>
                </a:cubicBezTo>
                <a:cubicBezTo>
                  <a:pt x="8821701" y="641684"/>
                  <a:pt x="8826373" y="635454"/>
                  <a:pt x="8837795" y="637012"/>
                </a:cubicBezTo>
                <a:cubicBezTo>
                  <a:pt x="8849216" y="638569"/>
                  <a:pt x="8854408" y="634935"/>
                  <a:pt x="8854408" y="621956"/>
                </a:cubicBezTo>
                <a:cubicBezTo>
                  <a:pt x="8854408" y="603786"/>
                  <a:pt x="8863234" y="589249"/>
                  <a:pt x="8877770" y="577828"/>
                </a:cubicBezTo>
                <a:cubicBezTo>
                  <a:pt x="8884000" y="572636"/>
                  <a:pt x="8891268" y="569521"/>
                  <a:pt x="8895941" y="561214"/>
                </a:cubicBezTo>
                <a:cubicBezTo>
                  <a:pt x="8900613" y="552908"/>
                  <a:pt x="8927610" y="556023"/>
                  <a:pt x="8932282" y="564848"/>
                </a:cubicBezTo>
                <a:cubicBezTo>
                  <a:pt x="8934359" y="568483"/>
                  <a:pt x="8936955" y="570559"/>
                  <a:pt x="8940589" y="572636"/>
                </a:cubicBezTo>
                <a:cubicBezTo>
                  <a:pt x="8962394" y="585096"/>
                  <a:pt x="8972258" y="604305"/>
                  <a:pt x="8972258" y="628706"/>
                </a:cubicBezTo>
                <a:cubicBezTo>
                  <a:pt x="8972258" y="659855"/>
                  <a:pt x="8972258" y="691523"/>
                  <a:pt x="8972258" y="722673"/>
                </a:cubicBezTo>
                <a:lnTo>
                  <a:pt x="9035595" y="719558"/>
                </a:lnTo>
                <a:lnTo>
                  <a:pt x="9068822" y="146923"/>
                </a:lnTo>
                <a:lnTo>
                  <a:pt x="9146177" y="146923"/>
                </a:lnTo>
                <a:lnTo>
                  <a:pt x="9180961" y="716962"/>
                </a:lnTo>
                <a:lnTo>
                  <a:pt x="9225090" y="715405"/>
                </a:lnTo>
                <a:close/>
              </a:path>
            </a:pathLst>
          </a:custGeom>
          <a:solidFill>
            <a:schemeClr val="lt1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0" name="Google Shape;600;p85"/>
          <p:cNvGrpSpPr/>
          <p:nvPr/>
        </p:nvGrpSpPr>
        <p:grpSpPr>
          <a:xfrm>
            <a:off x="77392" y="2097812"/>
            <a:ext cx="11895402" cy="4751287"/>
            <a:chOff x="77391" y="2097808"/>
            <a:chExt cx="11895401" cy="4751287"/>
          </a:xfrm>
        </p:grpSpPr>
        <p:grpSp>
          <p:nvGrpSpPr>
            <p:cNvPr id="601" name="Google Shape;601;p85"/>
            <p:cNvGrpSpPr/>
            <p:nvPr/>
          </p:nvGrpSpPr>
          <p:grpSpPr>
            <a:xfrm rot="-9233215">
              <a:off x="10129411" y="5122363"/>
              <a:ext cx="1606966" cy="1446929"/>
              <a:chOff x="6486650" y="2648852"/>
              <a:chExt cx="2745260" cy="2471860"/>
            </a:xfrm>
          </p:grpSpPr>
          <p:sp>
            <p:nvSpPr>
              <p:cNvPr id="602" name="Google Shape;602;p85"/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/>
                <a:ahLst/>
                <a:cxnLst/>
                <a:rect l="l" t="t" r="r" b="b"/>
                <a:pathLst>
                  <a:path w="1919435" h="1914275" extrusionOk="0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03" name="Google Shape;603;p85"/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</p:grpSpPr>
            <p:sp>
              <p:nvSpPr>
                <p:cNvPr id="604" name="Google Shape;604;p85"/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7922" h="2672762" extrusionOk="0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5" name="Google Shape;605;p85"/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796" h="1893636" extrusionOk="0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606" name="Google Shape;606;p85"/>
            <p:cNvSpPr/>
            <p:nvPr/>
          </p:nvSpPr>
          <p:spPr>
            <a:xfrm>
              <a:off x="10132589" y="4237994"/>
              <a:ext cx="577306" cy="577307"/>
            </a:xfrm>
            <a:custGeom>
              <a:avLst/>
              <a:gdLst/>
              <a:ahLst/>
              <a:cxnLst/>
              <a:rect l="l" t="t" r="r" b="b"/>
              <a:pathLst>
                <a:path w="1243505" h="1243505" extrusionOk="0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7" name="Google Shape;607;p85"/>
            <p:cNvGrpSpPr/>
            <p:nvPr/>
          </p:nvGrpSpPr>
          <p:grpSpPr>
            <a:xfrm rot="2159485">
              <a:off x="10055501" y="2964359"/>
              <a:ext cx="1639387" cy="985059"/>
              <a:chOff x="2753518" y="3556278"/>
              <a:chExt cx="2028524" cy="1218879"/>
            </a:xfrm>
          </p:grpSpPr>
          <p:sp>
            <p:nvSpPr>
              <p:cNvPr id="608" name="Google Shape;608;p85"/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/>
                <a:ahLst/>
                <a:cxnLst/>
                <a:rect l="l" t="t" r="r" b="b"/>
                <a:pathLst>
                  <a:path w="1511813" h="1516973" extrusionOk="0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09" name="Google Shape;609;p85"/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</p:grpSpPr>
            <p:sp>
              <p:nvSpPr>
                <p:cNvPr id="610" name="Google Shape;610;p85"/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962" h="1774962" extrusionOk="0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1" name="Google Shape;611;p85"/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883" h="835883" extrusionOk="0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612" name="Google Shape;612;p85"/>
            <p:cNvSpPr/>
            <p:nvPr/>
          </p:nvSpPr>
          <p:spPr>
            <a:xfrm>
              <a:off x="5436819" y="3673417"/>
              <a:ext cx="936646" cy="931442"/>
            </a:xfrm>
            <a:custGeom>
              <a:avLst/>
              <a:gdLst/>
              <a:ahLst/>
              <a:cxnLst/>
              <a:rect l="l" t="t" r="r" b="b"/>
              <a:pathLst>
                <a:path w="1857518" h="1847198" extrusionOk="0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85"/>
            <p:cNvSpPr/>
            <p:nvPr/>
          </p:nvSpPr>
          <p:spPr>
            <a:xfrm>
              <a:off x="4032637" y="2622975"/>
              <a:ext cx="1051669" cy="1070562"/>
            </a:xfrm>
            <a:custGeom>
              <a:avLst/>
              <a:gdLst/>
              <a:ahLst/>
              <a:cxnLst/>
              <a:rect l="l" t="t" r="r" b="b"/>
              <a:pathLst>
                <a:path w="1723364" h="1754322" extrusionOk="0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85"/>
            <p:cNvSpPr/>
            <p:nvPr/>
          </p:nvSpPr>
          <p:spPr>
            <a:xfrm>
              <a:off x="4673077" y="4204265"/>
              <a:ext cx="853923" cy="853924"/>
            </a:xfrm>
            <a:custGeom>
              <a:avLst/>
              <a:gdLst/>
              <a:ahLst/>
              <a:cxnLst/>
              <a:rect l="l" t="t" r="r" b="b"/>
              <a:pathLst>
                <a:path w="1243505" h="1243505" extrusionOk="0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15" name="Google Shape;615;p85"/>
            <p:cNvGrpSpPr/>
            <p:nvPr/>
          </p:nvGrpSpPr>
          <p:grpSpPr>
            <a:xfrm rot="2246763">
              <a:off x="932314" y="2900862"/>
              <a:ext cx="3054679" cy="1218879"/>
              <a:chOff x="1727363" y="3556278"/>
              <a:chExt cx="3054679" cy="1218879"/>
            </a:xfrm>
          </p:grpSpPr>
          <p:sp>
            <p:nvSpPr>
              <p:cNvPr id="616" name="Google Shape;616;p85"/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/>
                <a:ahLst/>
                <a:cxnLst/>
                <a:rect l="l" t="t" r="r" b="b"/>
                <a:pathLst>
                  <a:path w="1511813" h="1516973" extrusionOk="0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17" name="Google Shape;617;p85"/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</p:grpSpPr>
            <p:sp>
              <p:nvSpPr>
                <p:cNvPr id="618" name="Google Shape;618;p85"/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962" h="1774962" extrusionOk="0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9" name="Google Shape;619;p85"/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883" h="835883" extrusionOk="0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20" name="Google Shape;620;p85"/>
              <p:cNvSpPr/>
              <p:nvPr/>
            </p:nvSpPr>
            <p:spPr>
              <a:xfrm>
                <a:off x="1727363" y="4086481"/>
                <a:ext cx="683882" cy="686216"/>
              </a:xfrm>
              <a:custGeom>
                <a:avLst/>
                <a:gdLst/>
                <a:ahLst/>
                <a:cxnLst/>
                <a:rect l="l" t="t" r="r" b="b"/>
                <a:pathLst>
                  <a:path w="1511813" h="1516973" extrusionOk="0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1" name="Google Shape;621;p85"/>
            <p:cNvGrpSpPr/>
            <p:nvPr/>
          </p:nvGrpSpPr>
          <p:grpSpPr>
            <a:xfrm>
              <a:off x="6486650" y="2648852"/>
              <a:ext cx="2745260" cy="2471860"/>
              <a:chOff x="6486650" y="2648852"/>
              <a:chExt cx="2745260" cy="2471860"/>
            </a:xfrm>
          </p:grpSpPr>
          <p:sp>
            <p:nvSpPr>
              <p:cNvPr id="622" name="Google Shape;622;p85"/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/>
                <a:ahLst/>
                <a:cxnLst/>
                <a:rect l="l" t="t" r="r" b="b"/>
                <a:pathLst>
                  <a:path w="1919435" h="1914275" extrusionOk="0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23" name="Google Shape;623;p85"/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</p:grpSpPr>
            <p:sp>
              <p:nvSpPr>
                <p:cNvPr id="624" name="Google Shape;624;p85"/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7922" h="2672762" extrusionOk="0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5" name="Google Shape;625;p85"/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796" h="1893636" extrusionOk="0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26" name="Google Shape;626;p85"/>
            <p:cNvGrpSpPr/>
            <p:nvPr/>
          </p:nvGrpSpPr>
          <p:grpSpPr>
            <a:xfrm rot="-2944815">
              <a:off x="7923365" y="4809769"/>
              <a:ext cx="1639387" cy="985059"/>
              <a:chOff x="2753518" y="3556278"/>
              <a:chExt cx="2028524" cy="1218879"/>
            </a:xfrm>
          </p:grpSpPr>
          <p:sp>
            <p:nvSpPr>
              <p:cNvPr id="627" name="Google Shape;627;p85"/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/>
                <a:ahLst/>
                <a:cxnLst/>
                <a:rect l="l" t="t" r="r" b="b"/>
                <a:pathLst>
                  <a:path w="1511813" h="1516973" extrusionOk="0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28" name="Google Shape;628;p85"/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</p:grpSpPr>
            <p:sp>
              <p:nvSpPr>
                <p:cNvPr id="629" name="Google Shape;629;p85"/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962" h="1774962" extrusionOk="0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0" name="Google Shape;630;p85"/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883" h="835883" extrusionOk="0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31" name="Google Shape;631;p85"/>
            <p:cNvGrpSpPr/>
            <p:nvPr/>
          </p:nvGrpSpPr>
          <p:grpSpPr>
            <a:xfrm>
              <a:off x="218787" y="4076953"/>
              <a:ext cx="2745260" cy="2471860"/>
              <a:chOff x="6486650" y="2648852"/>
              <a:chExt cx="2745260" cy="2471860"/>
            </a:xfrm>
          </p:grpSpPr>
          <p:sp>
            <p:nvSpPr>
              <p:cNvPr id="632" name="Google Shape;632;p85"/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/>
                <a:ahLst/>
                <a:cxnLst/>
                <a:rect l="l" t="t" r="r" b="b"/>
                <a:pathLst>
                  <a:path w="1919435" h="1914275" extrusionOk="0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33" name="Google Shape;633;p85"/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</p:grpSpPr>
            <p:sp>
              <p:nvSpPr>
                <p:cNvPr id="634" name="Google Shape;634;p85"/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7922" h="2672762" extrusionOk="0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5" name="Google Shape;635;p85"/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796" h="1893636" extrusionOk="0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solidFill>
                  <a:schemeClr val="lt1">
                    <a:alpha val="5098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636" name="Google Shape;636;p85"/>
            <p:cNvSpPr/>
            <p:nvPr/>
          </p:nvSpPr>
          <p:spPr>
            <a:xfrm>
              <a:off x="4309443" y="5224203"/>
              <a:ext cx="936646" cy="931442"/>
            </a:xfrm>
            <a:custGeom>
              <a:avLst/>
              <a:gdLst/>
              <a:ahLst/>
              <a:cxnLst/>
              <a:rect l="l" t="t" r="r" b="b"/>
              <a:pathLst>
                <a:path w="1857518" h="1847198" extrusionOk="0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85"/>
            <p:cNvSpPr/>
            <p:nvPr/>
          </p:nvSpPr>
          <p:spPr>
            <a:xfrm>
              <a:off x="3167084" y="4595897"/>
              <a:ext cx="1051669" cy="1070562"/>
            </a:xfrm>
            <a:custGeom>
              <a:avLst/>
              <a:gdLst/>
              <a:ahLst/>
              <a:cxnLst/>
              <a:rect l="l" t="t" r="r" b="b"/>
              <a:pathLst>
                <a:path w="1723364" h="1754322" extrusionOk="0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85"/>
            <p:cNvSpPr/>
            <p:nvPr/>
          </p:nvSpPr>
          <p:spPr>
            <a:xfrm rot="2246763">
              <a:off x="322349" y="3332008"/>
              <a:ext cx="1218879" cy="1218879"/>
            </a:xfrm>
            <a:custGeom>
              <a:avLst/>
              <a:gdLst/>
              <a:ahLst/>
              <a:cxnLst/>
              <a:rect l="l" t="t" r="r" b="b"/>
              <a:pathLst>
                <a:path w="1774962" h="1774962" extrusionOk="0">
                  <a:moveTo>
                    <a:pt x="894776" y="1775736"/>
                  </a:moveTo>
                  <a:cubicBezTo>
                    <a:pt x="880845" y="1775736"/>
                    <a:pt x="866397" y="1775736"/>
                    <a:pt x="852466" y="1775736"/>
                  </a:cubicBezTo>
                  <a:cubicBezTo>
                    <a:pt x="844726" y="1775736"/>
                    <a:pt x="840599" y="1772640"/>
                    <a:pt x="839567" y="1764901"/>
                  </a:cubicBezTo>
                  <a:cubicBezTo>
                    <a:pt x="833375" y="1731878"/>
                    <a:pt x="826151" y="1699371"/>
                    <a:pt x="819960" y="1666349"/>
                  </a:cubicBezTo>
                  <a:cubicBezTo>
                    <a:pt x="817896" y="1656545"/>
                    <a:pt x="820992" y="1646742"/>
                    <a:pt x="822024" y="1636938"/>
                  </a:cubicBezTo>
                  <a:cubicBezTo>
                    <a:pt x="823056" y="1628682"/>
                    <a:pt x="820992" y="1624555"/>
                    <a:pt x="811704" y="1623523"/>
                  </a:cubicBezTo>
                  <a:cubicBezTo>
                    <a:pt x="772490" y="1619395"/>
                    <a:pt x="733275" y="1612171"/>
                    <a:pt x="695093" y="1601852"/>
                  </a:cubicBezTo>
                  <a:cubicBezTo>
                    <a:pt x="686837" y="1599788"/>
                    <a:pt x="682194" y="1602368"/>
                    <a:pt x="680130" y="1610623"/>
                  </a:cubicBezTo>
                  <a:cubicBezTo>
                    <a:pt x="669294" y="1655513"/>
                    <a:pt x="636788" y="1688020"/>
                    <a:pt x="615116" y="1727234"/>
                  </a:cubicBezTo>
                  <a:cubicBezTo>
                    <a:pt x="612537" y="1731878"/>
                    <a:pt x="608409" y="1731878"/>
                    <a:pt x="603765" y="1730330"/>
                  </a:cubicBezTo>
                  <a:cubicBezTo>
                    <a:pt x="572807" y="1720011"/>
                    <a:pt x="542364" y="1707627"/>
                    <a:pt x="512953" y="1694212"/>
                  </a:cubicBezTo>
                  <a:cubicBezTo>
                    <a:pt x="506761" y="1691632"/>
                    <a:pt x="506245" y="1686988"/>
                    <a:pt x="507277" y="1681828"/>
                  </a:cubicBezTo>
                  <a:cubicBezTo>
                    <a:pt x="513985" y="1648806"/>
                    <a:pt x="519661" y="1615783"/>
                    <a:pt x="527400" y="1583277"/>
                  </a:cubicBezTo>
                  <a:cubicBezTo>
                    <a:pt x="529980" y="1572441"/>
                    <a:pt x="536172" y="1562637"/>
                    <a:pt x="541848" y="1552834"/>
                  </a:cubicBezTo>
                  <a:cubicBezTo>
                    <a:pt x="545460" y="1546642"/>
                    <a:pt x="544428" y="1543030"/>
                    <a:pt x="537720" y="1539418"/>
                  </a:cubicBezTo>
                  <a:cubicBezTo>
                    <a:pt x="501601" y="1520327"/>
                    <a:pt x="467547" y="1497624"/>
                    <a:pt x="435041" y="1472857"/>
                  </a:cubicBezTo>
                  <a:cubicBezTo>
                    <a:pt x="429365" y="1468214"/>
                    <a:pt x="425237" y="1468214"/>
                    <a:pt x="420593" y="1474921"/>
                  </a:cubicBezTo>
                  <a:cubicBezTo>
                    <a:pt x="393762" y="1512588"/>
                    <a:pt x="350936" y="1531163"/>
                    <a:pt x="315334" y="1559026"/>
                  </a:cubicBezTo>
                  <a:cubicBezTo>
                    <a:pt x="310690" y="1562637"/>
                    <a:pt x="307078" y="1561090"/>
                    <a:pt x="302950" y="1557478"/>
                  </a:cubicBezTo>
                  <a:cubicBezTo>
                    <a:pt x="278699" y="1536323"/>
                    <a:pt x="255996" y="1513104"/>
                    <a:pt x="233809" y="1490401"/>
                  </a:cubicBezTo>
                  <a:cubicBezTo>
                    <a:pt x="229682" y="1485757"/>
                    <a:pt x="229165" y="1482145"/>
                    <a:pt x="232777" y="1476985"/>
                  </a:cubicBezTo>
                  <a:cubicBezTo>
                    <a:pt x="251352" y="1449122"/>
                    <a:pt x="269928" y="1421260"/>
                    <a:pt x="289019" y="1393397"/>
                  </a:cubicBezTo>
                  <a:cubicBezTo>
                    <a:pt x="295210" y="1384625"/>
                    <a:pt x="304498" y="1378949"/>
                    <a:pt x="312754" y="1371726"/>
                  </a:cubicBezTo>
                  <a:cubicBezTo>
                    <a:pt x="318946" y="1366566"/>
                    <a:pt x="319978" y="1361922"/>
                    <a:pt x="314818" y="1355731"/>
                  </a:cubicBezTo>
                  <a:cubicBezTo>
                    <a:pt x="289535" y="1324256"/>
                    <a:pt x="266316" y="1291233"/>
                    <a:pt x="246193" y="1255631"/>
                  </a:cubicBezTo>
                  <a:cubicBezTo>
                    <a:pt x="241549" y="1247375"/>
                    <a:pt x="236905" y="1248923"/>
                    <a:pt x="230713" y="1253051"/>
                  </a:cubicBezTo>
                  <a:cubicBezTo>
                    <a:pt x="191499" y="1277302"/>
                    <a:pt x="145577" y="1277818"/>
                    <a:pt x="102751" y="1289685"/>
                  </a:cubicBezTo>
                  <a:cubicBezTo>
                    <a:pt x="97075" y="1291233"/>
                    <a:pt x="93979" y="1288137"/>
                    <a:pt x="91916" y="1282978"/>
                  </a:cubicBezTo>
                  <a:cubicBezTo>
                    <a:pt x="77984" y="1254083"/>
                    <a:pt x="65085" y="1224156"/>
                    <a:pt x="53733" y="1194230"/>
                  </a:cubicBezTo>
                  <a:cubicBezTo>
                    <a:pt x="51669" y="1188038"/>
                    <a:pt x="53217" y="1184426"/>
                    <a:pt x="58377" y="1181330"/>
                  </a:cubicBezTo>
                  <a:cubicBezTo>
                    <a:pt x="86240" y="1162755"/>
                    <a:pt x="113587" y="1143664"/>
                    <a:pt x="142481" y="1125605"/>
                  </a:cubicBezTo>
                  <a:cubicBezTo>
                    <a:pt x="151769" y="1119929"/>
                    <a:pt x="163120" y="1117349"/>
                    <a:pt x="173956" y="1114253"/>
                  </a:cubicBezTo>
                  <a:cubicBezTo>
                    <a:pt x="180664" y="1112189"/>
                    <a:pt x="182727" y="1109093"/>
                    <a:pt x="180664" y="1101870"/>
                  </a:cubicBezTo>
                  <a:cubicBezTo>
                    <a:pt x="168796" y="1062139"/>
                    <a:pt x="160541" y="1021893"/>
                    <a:pt x="154865" y="981131"/>
                  </a:cubicBezTo>
                  <a:cubicBezTo>
                    <a:pt x="153833" y="974423"/>
                    <a:pt x="150737" y="972359"/>
                    <a:pt x="144029" y="973391"/>
                  </a:cubicBezTo>
                  <a:cubicBezTo>
                    <a:pt x="98107" y="981131"/>
                    <a:pt x="54765" y="963588"/>
                    <a:pt x="10391" y="958428"/>
                  </a:cubicBezTo>
                  <a:cubicBezTo>
                    <a:pt x="4715" y="957912"/>
                    <a:pt x="2652" y="954300"/>
                    <a:pt x="2135" y="948624"/>
                  </a:cubicBezTo>
                  <a:cubicBezTo>
                    <a:pt x="-960" y="916118"/>
                    <a:pt x="72" y="883611"/>
                    <a:pt x="588" y="850589"/>
                  </a:cubicBezTo>
                  <a:cubicBezTo>
                    <a:pt x="588" y="844397"/>
                    <a:pt x="4715" y="841817"/>
                    <a:pt x="10391" y="840785"/>
                  </a:cubicBezTo>
                  <a:cubicBezTo>
                    <a:pt x="43930" y="834077"/>
                    <a:pt x="76952" y="827370"/>
                    <a:pt x="110491" y="820662"/>
                  </a:cubicBezTo>
                  <a:cubicBezTo>
                    <a:pt x="120294" y="818598"/>
                    <a:pt x="130098" y="821694"/>
                    <a:pt x="139901" y="822726"/>
                  </a:cubicBezTo>
                  <a:cubicBezTo>
                    <a:pt x="148157" y="823758"/>
                    <a:pt x="152285" y="820662"/>
                    <a:pt x="153317" y="811890"/>
                  </a:cubicBezTo>
                  <a:cubicBezTo>
                    <a:pt x="157445" y="773192"/>
                    <a:pt x="164668" y="734494"/>
                    <a:pt x="174472" y="696827"/>
                  </a:cubicBezTo>
                  <a:cubicBezTo>
                    <a:pt x="177052" y="687024"/>
                    <a:pt x="173440" y="682380"/>
                    <a:pt x="164152" y="680316"/>
                  </a:cubicBezTo>
                  <a:cubicBezTo>
                    <a:pt x="120294" y="668965"/>
                    <a:pt x="87272" y="636974"/>
                    <a:pt x="49090" y="615819"/>
                  </a:cubicBezTo>
                  <a:cubicBezTo>
                    <a:pt x="44961" y="613755"/>
                    <a:pt x="44961" y="610143"/>
                    <a:pt x="45993" y="606015"/>
                  </a:cubicBezTo>
                  <a:cubicBezTo>
                    <a:pt x="56313" y="574541"/>
                    <a:pt x="69212" y="544098"/>
                    <a:pt x="82628" y="513655"/>
                  </a:cubicBezTo>
                  <a:cubicBezTo>
                    <a:pt x="85208" y="507980"/>
                    <a:pt x="89336" y="506948"/>
                    <a:pt x="93979" y="508496"/>
                  </a:cubicBezTo>
                  <a:cubicBezTo>
                    <a:pt x="137322" y="519847"/>
                    <a:pt x="183760" y="518815"/>
                    <a:pt x="224006" y="543066"/>
                  </a:cubicBezTo>
                  <a:cubicBezTo>
                    <a:pt x="230713" y="547194"/>
                    <a:pt x="233809" y="544614"/>
                    <a:pt x="236905" y="538938"/>
                  </a:cubicBezTo>
                  <a:cubicBezTo>
                    <a:pt x="255996" y="503336"/>
                    <a:pt x="278183" y="469281"/>
                    <a:pt x="302434" y="437291"/>
                  </a:cubicBezTo>
                  <a:cubicBezTo>
                    <a:pt x="305530" y="433163"/>
                    <a:pt x="310690" y="428519"/>
                    <a:pt x="302950" y="423359"/>
                  </a:cubicBezTo>
                  <a:cubicBezTo>
                    <a:pt x="273540" y="404268"/>
                    <a:pt x="258576" y="373826"/>
                    <a:pt x="238453" y="346995"/>
                  </a:cubicBezTo>
                  <a:cubicBezTo>
                    <a:pt x="234841" y="342351"/>
                    <a:pt x="232262" y="337707"/>
                    <a:pt x="228650" y="333063"/>
                  </a:cubicBezTo>
                  <a:cubicBezTo>
                    <a:pt x="212654" y="310360"/>
                    <a:pt x="212138" y="309844"/>
                    <a:pt x="230713" y="290237"/>
                  </a:cubicBezTo>
                  <a:cubicBezTo>
                    <a:pt x="248257" y="271662"/>
                    <a:pt x="266316" y="254119"/>
                    <a:pt x="283859" y="236060"/>
                  </a:cubicBezTo>
                  <a:cubicBezTo>
                    <a:pt x="289535" y="230384"/>
                    <a:pt x="294179" y="229868"/>
                    <a:pt x="300370" y="234512"/>
                  </a:cubicBezTo>
                  <a:cubicBezTo>
                    <a:pt x="327201" y="252571"/>
                    <a:pt x="354032" y="270114"/>
                    <a:pt x="380863" y="288173"/>
                  </a:cubicBezTo>
                  <a:cubicBezTo>
                    <a:pt x="390150" y="294365"/>
                    <a:pt x="396342" y="303137"/>
                    <a:pt x="403050" y="311392"/>
                  </a:cubicBezTo>
                  <a:cubicBezTo>
                    <a:pt x="408726" y="319132"/>
                    <a:pt x="413885" y="320680"/>
                    <a:pt x="422141" y="313972"/>
                  </a:cubicBezTo>
                  <a:cubicBezTo>
                    <a:pt x="452584" y="288689"/>
                    <a:pt x="485606" y="266502"/>
                    <a:pt x="519661" y="246895"/>
                  </a:cubicBezTo>
                  <a:cubicBezTo>
                    <a:pt x="524820" y="243799"/>
                    <a:pt x="529464" y="240703"/>
                    <a:pt x="524820" y="233996"/>
                  </a:cubicBezTo>
                  <a:cubicBezTo>
                    <a:pt x="502633" y="202005"/>
                    <a:pt x="501086" y="163823"/>
                    <a:pt x="492314" y="127704"/>
                  </a:cubicBezTo>
                  <a:cubicBezTo>
                    <a:pt x="484574" y="96230"/>
                    <a:pt x="485606" y="96746"/>
                    <a:pt x="514501" y="82298"/>
                  </a:cubicBezTo>
                  <a:cubicBezTo>
                    <a:pt x="535140" y="71979"/>
                    <a:pt x="557327" y="64239"/>
                    <a:pt x="578482" y="55468"/>
                  </a:cubicBezTo>
                  <a:cubicBezTo>
                    <a:pt x="586222" y="52372"/>
                    <a:pt x="590866" y="52888"/>
                    <a:pt x="595509" y="60111"/>
                  </a:cubicBezTo>
                  <a:cubicBezTo>
                    <a:pt x="613053" y="86942"/>
                    <a:pt x="630596" y="113257"/>
                    <a:pt x="648655" y="139572"/>
                  </a:cubicBezTo>
                  <a:cubicBezTo>
                    <a:pt x="655363" y="149375"/>
                    <a:pt x="657427" y="160727"/>
                    <a:pt x="661039" y="172078"/>
                  </a:cubicBezTo>
                  <a:cubicBezTo>
                    <a:pt x="663618" y="180334"/>
                    <a:pt x="667230" y="182914"/>
                    <a:pt x="675486" y="180334"/>
                  </a:cubicBezTo>
                  <a:cubicBezTo>
                    <a:pt x="713668" y="168983"/>
                    <a:pt x="752882" y="160727"/>
                    <a:pt x="792613" y="155567"/>
                  </a:cubicBezTo>
                  <a:cubicBezTo>
                    <a:pt x="800352" y="154535"/>
                    <a:pt x="802932" y="151439"/>
                    <a:pt x="801900" y="143700"/>
                  </a:cubicBezTo>
                  <a:cubicBezTo>
                    <a:pt x="795193" y="98294"/>
                    <a:pt x="811704" y="55468"/>
                    <a:pt x="816864" y="11094"/>
                  </a:cubicBezTo>
                  <a:cubicBezTo>
                    <a:pt x="817380" y="5934"/>
                    <a:pt x="820476" y="2838"/>
                    <a:pt x="826151" y="2322"/>
                  </a:cubicBezTo>
                  <a:cubicBezTo>
                    <a:pt x="859174" y="-1290"/>
                    <a:pt x="892196" y="258"/>
                    <a:pt x="925219" y="774"/>
                  </a:cubicBezTo>
                  <a:cubicBezTo>
                    <a:pt x="930895" y="774"/>
                    <a:pt x="933475" y="4902"/>
                    <a:pt x="934507" y="10062"/>
                  </a:cubicBezTo>
                  <a:cubicBezTo>
                    <a:pt x="941214" y="43600"/>
                    <a:pt x="948438" y="77139"/>
                    <a:pt x="954114" y="111193"/>
                  </a:cubicBezTo>
                  <a:cubicBezTo>
                    <a:pt x="955662" y="120481"/>
                    <a:pt x="953082" y="130800"/>
                    <a:pt x="952050" y="140604"/>
                  </a:cubicBezTo>
                  <a:cubicBezTo>
                    <a:pt x="951018" y="148343"/>
                    <a:pt x="954114" y="151955"/>
                    <a:pt x="962369" y="152987"/>
                  </a:cubicBezTo>
                  <a:cubicBezTo>
                    <a:pt x="1001584" y="157115"/>
                    <a:pt x="1040798" y="164339"/>
                    <a:pt x="1078980" y="174658"/>
                  </a:cubicBezTo>
                  <a:cubicBezTo>
                    <a:pt x="1085172" y="176206"/>
                    <a:pt x="1091364" y="176722"/>
                    <a:pt x="1093428" y="168467"/>
                  </a:cubicBezTo>
                  <a:cubicBezTo>
                    <a:pt x="1101683" y="130284"/>
                    <a:pt x="1127482" y="101390"/>
                    <a:pt x="1147089" y="69399"/>
                  </a:cubicBezTo>
                  <a:cubicBezTo>
                    <a:pt x="1162569" y="43084"/>
                    <a:pt x="1163601" y="43600"/>
                    <a:pt x="1192495" y="54436"/>
                  </a:cubicBezTo>
                  <a:cubicBezTo>
                    <a:pt x="1214682" y="62691"/>
                    <a:pt x="1236353" y="71979"/>
                    <a:pt x="1258024" y="81266"/>
                  </a:cubicBezTo>
                  <a:cubicBezTo>
                    <a:pt x="1265764" y="84362"/>
                    <a:pt x="1268860" y="88490"/>
                    <a:pt x="1267312" y="96746"/>
                  </a:cubicBezTo>
                  <a:cubicBezTo>
                    <a:pt x="1260604" y="128736"/>
                    <a:pt x="1254928" y="160727"/>
                    <a:pt x="1247705" y="192718"/>
                  </a:cubicBezTo>
                  <a:cubicBezTo>
                    <a:pt x="1245125" y="203553"/>
                    <a:pt x="1238417" y="213873"/>
                    <a:pt x="1233258" y="224192"/>
                  </a:cubicBezTo>
                  <a:cubicBezTo>
                    <a:pt x="1229646" y="230384"/>
                    <a:pt x="1230678" y="233996"/>
                    <a:pt x="1237385" y="237608"/>
                  </a:cubicBezTo>
                  <a:cubicBezTo>
                    <a:pt x="1273504" y="256699"/>
                    <a:pt x="1307558" y="279402"/>
                    <a:pt x="1340065" y="304169"/>
                  </a:cubicBezTo>
                  <a:cubicBezTo>
                    <a:pt x="1345741" y="308812"/>
                    <a:pt x="1349868" y="309328"/>
                    <a:pt x="1354512" y="302621"/>
                  </a:cubicBezTo>
                  <a:cubicBezTo>
                    <a:pt x="1381343" y="264954"/>
                    <a:pt x="1424169" y="246379"/>
                    <a:pt x="1459771" y="218516"/>
                  </a:cubicBezTo>
                  <a:cubicBezTo>
                    <a:pt x="1464415" y="214905"/>
                    <a:pt x="1468027" y="216452"/>
                    <a:pt x="1472155" y="220064"/>
                  </a:cubicBezTo>
                  <a:cubicBezTo>
                    <a:pt x="1496406" y="241219"/>
                    <a:pt x="1519109" y="264438"/>
                    <a:pt x="1541296" y="287657"/>
                  </a:cubicBezTo>
                  <a:cubicBezTo>
                    <a:pt x="1545424" y="292301"/>
                    <a:pt x="1545940" y="296429"/>
                    <a:pt x="1542328" y="301073"/>
                  </a:cubicBezTo>
                  <a:cubicBezTo>
                    <a:pt x="1523237" y="329452"/>
                    <a:pt x="1505177" y="357830"/>
                    <a:pt x="1485570" y="385693"/>
                  </a:cubicBezTo>
                  <a:cubicBezTo>
                    <a:pt x="1479895" y="393949"/>
                    <a:pt x="1470607" y="400140"/>
                    <a:pt x="1462868" y="406332"/>
                  </a:cubicBezTo>
                  <a:cubicBezTo>
                    <a:pt x="1456676" y="411492"/>
                    <a:pt x="1455644" y="416136"/>
                    <a:pt x="1460803" y="422327"/>
                  </a:cubicBezTo>
                  <a:cubicBezTo>
                    <a:pt x="1486086" y="453802"/>
                    <a:pt x="1509305" y="487341"/>
                    <a:pt x="1529428" y="522427"/>
                  </a:cubicBezTo>
                  <a:cubicBezTo>
                    <a:pt x="1534072" y="530167"/>
                    <a:pt x="1538716" y="529135"/>
                    <a:pt x="1544908" y="525007"/>
                  </a:cubicBezTo>
                  <a:cubicBezTo>
                    <a:pt x="1584122" y="500756"/>
                    <a:pt x="1630044" y="500240"/>
                    <a:pt x="1672870" y="488373"/>
                  </a:cubicBezTo>
                  <a:cubicBezTo>
                    <a:pt x="1678546" y="486825"/>
                    <a:pt x="1681642" y="489921"/>
                    <a:pt x="1683706" y="495080"/>
                  </a:cubicBezTo>
                  <a:cubicBezTo>
                    <a:pt x="1697637" y="523975"/>
                    <a:pt x="1710537" y="553902"/>
                    <a:pt x="1721888" y="583828"/>
                  </a:cubicBezTo>
                  <a:cubicBezTo>
                    <a:pt x="1723952" y="590020"/>
                    <a:pt x="1722404" y="593632"/>
                    <a:pt x="1717244" y="596728"/>
                  </a:cubicBezTo>
                  <a:cubicBezTo>
                    <a:pt x="1689381" y="615303"/>
                    <a:pt x="1662035" y="634394"/>
                    <a:pt x="1633140" y="652453"/>
                  </a:cubicBezTo>
                  <a:cubicBezTo>
                    <a:pt x="1623852" y="658129"/>
                    <a:pt x="1612501" y="660709"/>
                    <a:pt x="1601665" y="663805"/>
                  </a:cubicBezTo>
                  <a:cubicBezTo>
                    <a:pt x="1594958" y="665869"/>
                    <a:pt x="1592894" y="668965"/>
                    <a:pt x="1594958" y="676188"/>
                  </a:cubicBezTo>
                  <a:cubicBezTo>
                    <a:pt x="1606309" y="715403"/>
                    <a:pt x="1615081" y="755133"/>
                    <a:pt x="1620241" y="795895"/>
                  </a:cubicBezTo>
                  <a:cubicBezTo>
                    <a:pt x="1621272" y="803119"/>
                    <a:pt x="1624368" y="805699"/>
                    <a:pt x="1631076" y="804667"/>
                  </a:cubicBezTo>
                  <a:cubicBezTo>
                    <a:pt x="1676482" y="797959"/>
                    <a:pt x="1719308" y="814470"/>
                    <a:pt x="1763682" y="819630"/>
                  </a:cubicBezTo>
                  <a:cubicBezTo>
                    <a:pt x="1769874" y="820146"/>
                    <a:pt x="1772454" y="823758"/>
                    <a:pt x="1773486" y="829950"/>
                  </a:cubicBezTo>
                  <a:cubicBezTo>
                    <a:pt x="1776582" y="862456"/>
                    <a:pt x="1775034" y="895479"/>
                    <a:pt x="1775034" y="927985"/>
                  </a:cubicBezTo>
                  <a:cubicBezTo>
                    <a:pt x="1775034" y="933661"/>
                    <a:pt x="1771422" y="936241"/>
                    <a:pt x="1766262" y="937273"/>
                  </a:cubicBezTo>
                  <a:cubicBezTo>
                    <a:pt x="1732207" y="943981"/>
                    <a:pt x="1698153" y="951204"/>
                    <a:pt x="1663583" y="957396"/>
                  </a:cubicBezTo>
                  <a:cubicBezTo>
                    <a:pt x="1654811" y="958944"/>
                    <a:pt x="1645523" y="956364"/>
                    <a:pt x="1636752" y="955332"/>
                  </a:cubicBezTo>
                  <a:cubicBezTo>
                    <a:pt x="1627980" y="954300"/>
                    <a:pt x="1623336" y="956364"/>
                    <a:pt x="1622304" y="966684"/>
                  </a:cubicBezTo>
                  <a:cubicBezTo>
                    <a:pt x="1618177" y="1005382"/>
                    <a:pt x="1610953" y="1044080"/>
                    <a:pt x="1601149" y="1081746"/>
                  </a:cubicBezTo>
                  <a:cubicBezTo>
                    <a:pt x="1598569" y="1091034"/>
                    <a:pt x="1601665" y="1095678"/>
                    <a:pt x="1610437" y="1097742"/>
                  </a:cubicBezTo>
                  <a:cubicBezTo>
                    <a:pt x="1654811" y="1108577"/>
                    <a:pt x="1687318" y="1140568"/>
                    <a:pt x="1726016" y="1161723"/>
                  </a:cubicBezTo>
                  <a:cubicBezTo>
                    <a:pt x="1731176" y="1164819"/>
                    <a:pt x="1731176" y="1168947"/>
                    <a:pt x="1729112" y="1174107"/>
                  </a:cubicBezTo>
                  <a:cubicBezTo>
                    <a:pt x="1718792" y="1204549"/>
                    <a:pt x="1706409" y="1234476"/>
                    <a:pt x="1693509" y="1263887"/>
                  </a:cubicBezTo>
                  <a:cubicBezTo>
                    <a:pt x="1690929" y="1269562"/>
                    <a:pt x="1687318" y="1271626"/>
                    <a:pt x="1681126" y="1270078"/>
                  </a:cubicBezTo>
                  <a:cubicBezTo>
                    <a:pt x="1648103" y="1263371"/>
                    <a:pt x="1614565" y="1257179"/>
                    <a:pt x="1581542" y="1249955"/>
                  </a:cubicBezTo>
                  <a:cubicBezTo>
                    <a:pt x="1571223" y="1247375"/>
                    <a:pt x="1561935" y="1241184"/>
                    <a:pt x="1552647" y="1236024"/>
                  </a:cubicBezTo>
                  <a:cubicBezTo>
                    <a:pt x="1545940" y="1232412"/>
                    <a:pt x="1542328" y="1232928"/>
                    <a:pt x="1538200" y="1240152"/>
                  </a:cubicBezTo>
                  <a:cubicBezTo>
                    <a:pt x="1519109" y="1275238"/>
                    <a:pt x="1497954" y="1309293"/>
                    <a:pt x="1473187" y="1340767"/>
                  </a:cubicBezTo>
                  <a:cubicBezTo>
                    <a:pt x="1467511" y="1347991"/>
                    <a:pt x="1466479" y="1352635"/>
                    <a:pt x="1475251" y="1358310"/>
                  </a:cubicBezTo>
                  <a:cubicBezTo>
                    <a:pt x="1502598" y="1375854"/>
                    <a:pt x="1516013" y="1405264"/>
                    <a:pt x="1535104" y="1430031"/>
                  </a:cubicBezTo>
                  <a:cubicBezTo>
                    <a:pt x="1538716" y="1434675"/>
                    <a:pt x="1541812" y="1439835"/>
                    <a:pt x="1545424" y="1444995"/>
                  </a:cubicBezTo>
                  <a:cubicBezTo>
                    <a:pt x="1566063" y="1474921"/>
                    <a:pt x="1565031" y="1464602"/>
                    <a:pt x="1542844" y="1489885"/>
                  </a:cubicBezTo>
                  <a:cubicBezTo>
                    <a:pt x="1526849" y="1508460"/>
                    <a:pt x="1508273" y="1524971"/>
                    <a:pt x="1491246" y="1542514"/>
                  </a:cubicBezTo>
                  <a:cubicBezTo>
                    <a:pt x="1485054" y="1549222"/>
                    <a:pt x="1479895" y="1549222"/>
                    <a:pt x="1472155" y="1544062"/>
                  </a:cubicBezTo>
                  <a:cubicBezTo>
                    <a:pt x="1446356" y="1526519"/>
                    <a:pt x="1420041" y="1508976"/>
                    <a:pt x="1393726" y="1491948"/>
                  </a:cubicBezTo>
                  <a:cubicBezTo>
                    <a:pt x="1383923" y="1485241"/>
                    <a:pt x="1377215" y="1475437"/>
                    <a:pt x="1369992" y="1466666"/>
                  </a:cubicBezTo>
                  <a:cubicBezTo>
                    <a:pt x="1364316" y="1459958"/>
                    <a:pt x="1359672" y="1458926"/>
                    <a:pt x="1352964" y="1464602"/>
                  </a:cubicBezTo>
                  <a:cubicBezTo>
                    <a:pt x="1322005" y="1489885"/>
                    <a:pt x="1288983" y="1512588"/>
                    <a:pt x="1254413" y="1532711"/>
                  </a:cubicBezTo>
                  <a:cubicBezTo>
                    <a:pt x="1249769" y="1535291"/>
                    <a:pt x="1244609" y="1537871"/>
                    <a:pt x="1248737" y="1544578"/>
                  </a:cubicBezTo>
                  <a:cubicBezTo>
                    <a:pt x="1272472" y="1580181"/>
                    <a:pt x="1274020" y="1622491"/>
                    <a:pt x="1284339" y="1662221"/>
                  </a:cubicBezTo>
                  <a:cubicBezTo>
                    <a:pt x="1290531" y="1685440"/>
                    <a:pt x="1292079" y="1682344"/>
                    <a:pt x="1268860" y="1693180"/>
                  </a:cubicBezTo>
                  <a:cubicBezTo>
                    <a:pt x="1244609" y="1704531"/>
                    <a:pt x="1219842" y="1714335"/>
                    <a:pt x="1195591" y="1724654"/>
                  </a:cubicBezTo>
                  <a:cubicBezTo>
                    <a:pt x="1187851" y="1727750"/>
                    <a:pt x="1183208" y="1726718"/>
                    <a:pt x="1178564" y="1719495"/>
                  </a:cubicBezTo>
                  <a:cubicBezTo>
                    <a:pt x="1161021" y="1692664"/>
                    <a:pt x="1142962" y="1666865"/>
                    <a:pt x="1125418" y="1640034"/>
                  </a:cubicBezTo>
                  <a:cubicBezTo>
                    <a:pt x="1118711" y="1629715"/>
                    <a:pt x="1116131" y="1617847"/>
                    <a:pt x="1113035" y="1606496"/>
                  </a:cubicBezTo>
                  <a:cubicBezTo>
                    <a:pt x="1110971" y="1599272"/>
                    <a:pt x="1107359" y="1597208"/>
                    <a:pt x="1099619" y="1599272"/>
                  </a:cubicBezTo>
                  <a:cubicBezTo>
                    <a:pt x="1060405" y="1611139"/>
                    <a:pt x="1020675" y="1619395"/>
                    <a:pt x="979913" y="1624555"/>
                  </a:cubicBezTo>
                  <a:cubicBezTo>
                    <a:pt x="973205" y="1625587"/>
                    <a:pt x="971141" y="1628682"/>
                    <a:pt x="972173" y="1634874"/>
                  </a:cubicBezTo>
                  <a:cubicBezTo>
                    <a:pt x="979397" y="1680280"/>
                    <a:pt x="962885" y="1723106"/>
                    <a:pt x="957726" y="1767481"/>
                  </a:cubicBezTo>
                  <a:cubicBezTo>
                    <a:pt x="956694" y="1775220"/>
                    <a:pt x="952566" y="1777800"/>
                    <a:pt x="945858" y="1777800"/>
                  </a:cubicBezTo>
                  <a:cubicBezTo>
                    <a:pt x="929347" y="1778316"/>
                    <a:pt x="912320" y="1779348"/>
                    <a:pt x="895808" y="1779864"/>
                  </a:cubicBezTo>
                  <a:cubicBezTo>
                    <a:pt x="894776" y="1776252"/>
                    <a:pt x="894776" y="1776252"/>
                    <a:pt x="894776" y="1775736"/>
                  </a:cubicBezTo>
                  <a:close/>
                  <a:moveTo>
                    <a:pt x="890648" y="1454798"/>
                  </a:moveTo>
                  <a:cubicBezTo>
                    <a:pt x="1199203" y="1449638"/>
                    <a:pt x="1454096" y="1207645"/>
                    <a:pt x="1452548" y="884127"/>
                  </a:cubicBezTo>
                  <a:cubicBezTo>
                    <a:pt x="1451516" y="575057"/>
                    <a:pt x="1205395" y="320164"/>
                    <a:pt x="881361" y="322228"/>
                  </a:cubicBezTo>
                  <a:cubicBezTo>
                    <a:pt x="571775" y="324292"/>
                    <a:pt x="318429" y="570929"/>
                    <a:pt x="320494" y="893415"/>
                  </a:cubicBezTo>
                  <a:cubicBezTo>
                    <a:pt x="323073" y="1202485"/>
                    <a:pt x="569195" y="1452218"/>
                    <a:pt x="890648" y="145479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85"/>
            <p:cNvSpPr/>
            <p:nvPr/>
          </p:nvSpPr>
          <p:spPr>
            <a:xfrm>
              <a:off x="6408280" y="6041992"/>
              <a:ext cx="494433" cy="491686"/>
            </a:xfrm>
            <a:custGeom>
              <a:avLst/>
              <a:gdLst/>
              <a:ahLst/>
              <a:cxnLst/>
              <a:rect l="l" t="t" r="r" b="b"/>
              <a:pathLst>
                <a:path w="1857518" h="1847198" extrusionOk="0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bg>
      <p:bgPr>
        <a:solidFill>
          <a:schemeClr val="accent6"/>
        </a:solidFill>
        <a:effectLst/>
      </p:bgPr>
    </p:bg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1" name="Google Shape;641;p86"/>
          <p:cNvGrpSpPr/>
          <p:nvPr/>
        </p:nvGrpSpPr>
        <p:grpSpPr>
          <a:xfrm rot="-9233215">
            <a:off x="10129412" y="5122368"/>
            <a:ext cx="1606966" cy="1446929"/>
            <a:chOff x="6486650" y="2648852"/>
            <a:chExt cx="2745260" cy="2471860"/>
          </a:xfrm>
        </p:grpSpPr>
        <p:sp>
          <p:nvSpPr>
            <p:cNvPr id="642" name="Google Shape;642;p86"/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/>
              <a:ahLst/>
              <a:cxnLst/>
              <a:rect l="l" t="t" r="r" b="b"/>
              <a:pathLst>
                <a:path w="1919435" h="1914275" extrusionOk="0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43" name="Google Shape;643;p86"/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</p:grpSpPr>
          <p:sp>
            <p:nvSpPr>
              <p:cNvPr id="644" name="Google Shape;644;p86"/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/>
                <a:ahLst/>
                <a:cxnLst/>
                <a:rect l="l" t="t" r="r" b="b"/>
                <a:pathLst>
                  <a:path w="2677922" h="2672762" extrusionOk="0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86"/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/>
                <a:ahLst/>
                <a:cxnLst/>
                <a:rect l="l" t="t" r="r" b="b"/>
                <a:pathLst>
                  <a:path w="1898796" h="1893636" extrusionOk="0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46" name="Google Shape;646;p86"/>
          <p:cNvSpPr/>
          <p:nvPr/>
        </p:nvSpPr>
        <p:spPr>
          <a:xfrm>
            <a:off x="10132589" y="4237997"/>
            <a:ext cx="577306" cy="577307"/>
          </a:xfrm>
          <a:custGeom>
            <a:avLst/>
            <a:gdLst/>
            <a:ahLst/>
            <a:cxnLst/>
            <a:rect l="l" t="t" r="r" b="b"/>
            <a:pathLst>
              <a:path w="1243505" h="1243505" extrusionOk="0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7" name="Google Shape;647;p86"/>
          <p:cNvGrpSpPr/>
          <p:nvPr/>
        </p:nvGrpSpPr>
        <p:grpSpPr>
          <a:xfrm rot="2159485">
            <a:off x="10055502" y="2964361"/>
            <a:ext cx="1639387" cy="985059"/>
            <a:chOff x="2753518" y="3556278"/>
            <a:chExt cx="2028524" cy="1218879"/>
          </a:xfrm>
        </p:grpSpPr>
        <p:sp>
          <p:nvSpPr>
            <p:cNvPr id="648" name="Google Shape;648;p86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49" name="Google Shape;649;p86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650" name="Google Shape;650;p86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86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52" name="Google Shape;652;p86"/>
          <p:cNvSpPr/>
          <p:nvPr/>
        </p:nvSpPr>
        <p:spPr>
          <a:xfrm>
            <a:off x="8967753" y="3381941"/>
            <a:ext cx="936646" cy="931442"/>
          </a:xfrm>
          <a:custGeom>
            <a:avLst/>
            <a:gdLst/>
            <a:ahLst/>
            <a:cxnLst/>
            <a:rect l="l" t="t" r="r" b="b"/>
            <a:pathLst>
              <a:path w="1857518" h="1847198" extrusionOk="0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86"/>
          <p:cNvSpPr/>
          <p:nvPr/>
        </p:nvSpPr>
        <p:spPr>
          <a:xfrm>
            <a:off x="3024125" y="1688320"/>
            <a:ext cx="1051669" cy="1070562"/>
          </a:xfrm>
          <a:custGeom>
            <a:avLst/>
            <a:gdLst/>
            <a:ahLst/>
            <a:cxnLst/>
            <a:rect l="l" t="t" r="r" b="b"/>
            <a:pathLst>
              <a:path w="1723364" h="1754322" extrusionOk="0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86"/>
          <p:cNvSpPr/>
          <p:nvPr/>
        </p:nvSpPr>
        <p:spPr>
          <a:xfrm>
            <a:off x="11118873" y="220251"/>
            <a:ext cx="853923" cy="853924"/>
          </a:xfrm>
          <a:custGeom>
            <a:avLst/>
            <a:gdLst/>
            <a:ahLst/>
            <a:cxnLst/>
            <a:rect l="l" t="t" r="r" b="b"/>
            <a:pathLst>
              <a:path w="1243505" h="1243505" extrusionOk="0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5" name="Google Shape;655;p86"/>
          <p:cNvGrpSpPr/>
          <p:nvPr/>
        </p:nvGrpSpPr>
        <p:grpSpPr>
          <a:xfrm rot="1212279">
            <a:off x="4087176" y="247504"/>
            <a:ext cx="3054680" cy="1218879"/>
            <a:chOff x="1727363" y="3556278"/>
            <a:chExt cx="3054679" cy="1218879"/>
          </a:xfrm>
        </p:grpSpPr>
        <p:sp>
          <p:nvSpPr>
            <p:cNvPr id="656" name="Google Shape;656;p86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57" name="Google Shape;657;p86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658" name="Google Shape;658;p86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86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60" name="Google Shape;660;p86"/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1" name="Google Shape;661;p86"/>
          <p:cNvGrpSpPr/>
          <p:nvPr/>
        </p:nvGrpSpPr>
        <p:grpSpPr>
          <a:xfrm>
            <a:off x="8507471" y="529601"/>
            <a:ext cx="2745260" cy="2471860"/>
            <a:chOff x="6486650" y="2648852"/>
            <a:chExt cx="2745260" cy="2471860"/>
          </a:xfrm>
        </p:grpSpPr>
        <p:sp>
          <p:nvSpPr>
            <p:cNvPr id="662" name="Google Shape;662;p86"/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/>
              <a:ahLst/>
              <a:cxnLst/>
              <a:rect l="l" t="t" r="r" b="b"/>
              <a:pathLst>
                <a:path w="1919435" h="1914275" extrusionOk="0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63" name="Google Shape;663;p86"/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</p:grpSpPr>
          <p:sp>
            <p:nvSpPr>
              <p:cNvPr id="664" name="Google Shape;664;p86"/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/>
                <a:ahLst/>
                <a:cxnLst/>
                <a:rect l="l" t="t" r="r" b="b"/>
                <a:pathLst>
                  <a:path w="2677922" h="2672762" extrusionOk="0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86"/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/>
                <a:ahLst/>
                <a:cxnLst/>
                <a:rect l="l" t="t" r="r" b="b"/>
                <a:pathLst>
                  <a:path w="1898796" h="1893636" extrusionOk="0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66" name="Google Shape;666;p86"/>
          <p:cNvGrpSpPr/>
          <p:nvPr/>
        </p:nvGrpSpPr>
        <p:grpSpPr>
          <a:xfrm rot="-2944815">
            <a:off x="7923369" y="4809771"/>
            <a:ext cx="1639387" cy="985058"/>
            <a:chOff x="2753518" y="3556278"/>
            <a:chExt cx="2028524" cy="1218879"/>
          </a:xfrm>
        </p:grpSpPr>
        <p:sp>
          <p:nvSpPr>
            <p:cNvPr id="667" name="Google Shape;667;p86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68" name="Google Shape;668;p86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669" name="Google Shape;669;p86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86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71" name="Google Shape;671;p86"/>
          <p:cNvGrpSpPr/>
          <p:nvPr/>
        </p:nvGrpSpPr>
        <p:grpSpPr>
          <a:xfrm>
            <a:off x="218787" y="4076953"/>
            <a:ext cx="2745260" cy="2471860"/>
            <a:chOff x="6486650" y="2648852"/>
            <a:chExt cx="2745260" cy="2471860"/>
          </a:xfrm>
        </p:grpSpPr>
        <p:sp>
          <p:nvSpPr>
            <p:cNvPr id="672" name="Google Shape;672;p86"/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/>
              <a:ahLst/>
              <a:cxnLst/>
              <a:rect l="l" t="t" r="r" b="b"/>
              <a:pathLst>
                <a:path w="1919435" h="1914275" extrusionOk="0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73" name="Google Shape;673;p86"/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</p:grpSpPr>
          <p:sp>
            <p:nvSpPr>
              <p:cNvPr id="674" name="Google Shape;674;p86"/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/>
                <a:ahLst/>
                <a:cxnLst/>
                <a:rect l="l" t="t" r="r" b="b"/>
                <a:pathLst>
                  <a:path w="2677922" h="2672762" extrusionOk="0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86"/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/>
                <a:ahLst/>
                <a:cxnLst/>
                <a:rect l="l" t="t" r="r" b="b"/>
                <a:pathLst>
                  <a:path w="1898796" h="1893636" extrusionOk="0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76" name="Google Shape;676;p86"/>
          <p:cNvSpPr/>
          <p:nvPr/>
        </p:nvSpPr>
        <p:spPr>
          <a:xfrm>
            <a:off x="3839744" y="5541765"/>
            <a:ext cx="936646" cy="931442"/>
          </a:xfrm>
          <a:custGeom>
            <a:avLst/>
            <a:gdLst/>
            <a:ahLst/>
            <a:cxnLst/>
            <a:rect l="l" t="t" r="r" b="b"/>
            <a:pathLst>
              <a:path w="1857518" h="1847198" extrusionOk="0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86"/>
          <p:cNvSpPr/>
          <p:nvPr/>
        </p:nvSpPr>
        <p:spPr>
          <a:xfrm>
            <a:off x="3024125" y="4785587"/>
            <a:ext cx="1051669" cy="1070562"/>
          </a:xfrm>
          <a:custGeom>
            <a:avLst/>
            <a:gdLst/>
            <a:ahLst/>
            <a:cxnLst/>
            <a:rect l="l" t="t" r="r" b="b"/>
            <a:pathLst>
              <a:path w="1723364" h="1754322" extrusionOk="0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86"/>
          <p:cNvSpPr/>
          <p:nvPr/>
        </p:nvSpPr>
        <p:spPr>
          <a:xfrm rot="2246763">
            <a:off x="322350" y="3332013"/>
            <a:ext cx="1218879" cy="1218879"/>
          </a:xfrm>
          <a:custGeom>
            <a:avLst/>
            <a:gdLst/>
            <a:ahLst/>
            <a:cxnLst/>
            <a:rect l="l" t="t" r="r" b="b"/>
            <a:pathLst>
              <a:path w="1774962" h="1774962" extrusionOk="0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86"/>
          <p:cNvSpPr/>
          <p:nvPr/>
        </p:nvSpPr>
        <p:spPr>
          <a:xfrm>
            <a:off x="6408283" y="6041992"/>
            <a:ext cx="494433" cy="491686"/>
          </a:xfrm>
          <a:custGeom>
            <a:avLst/>
            <a:gdLst/>
            <a:ahLst/>
            <a:cxnLst/>
            <a:rect l="l" t="t" r="r" b="b"/>
            <a:pathLst>
              <a:path w="1857518" h="1847198" extrusionOk="0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0" name="Google Shape;680;p86"/>
          <p:cNvGrpSpPr/>
          <p:nvPr/>
        </p:nvGrpSpPr>
        <p:grpSpPr>
          <a:xfrm rot="-7459571">
            <a:off x="1251628" y="1931268"/>
            <a:ext cx="1916415" cy="1725561"/>
            <a:chOff x="6486650" y="2648852"/>
            <a:chExt cx="2745260" cy="2471860"/>
          </a:xfrm>
        </p:grpSpPr>
        <p:sp>
          <p:nvSpPr>
            <p:cNvPr id="681" name="Google Shape;681;p86"/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/>
              <a:ahLst/>
              <a:cxnLst/>
              <a:rect l="l" t="t" r="r" b="b"/>
              <a:pathLst>
                <a:path w="1919435" h="1914275" extrusionOk="0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82" name="Google Shape;682;p86"/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</p:grpSpPr>
          <p:sp>
            <p:nvSpPr>
              <p:cNvPr id="683" name="Google Shape;683;p86"/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/>
                <a:ahLst/>
                <a:cxnLst/>
                <a:rect l="l" t="t" r="r" b="b"/>
                <a:pathLst>
                  <a:path w="2677922" h="2672762" extrusionOk="0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86"/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/>
                <a:ahLst/>
                <a:cxnLst/>
                <a:rect l="l" t="t" r="r" b="b"/>
                <a:pathLst>
                  <a:path w="1898796" h="1893636" extrusionOk="0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85" name="Google Shape;685;p86"/>
          <p:cNvSpPr/>
          <p:nvPr/>
        </p:nvSpPr>
        <p:spPr>
          <a:xfrm>
            <a:off x="529815" y="248541"/>
            <a:ext cx="577306" cy="577307"/>
          </a:xfrm>
          <a:custGeom>
            <a:avLst/>
            <a:gdLst/>
            <a:ahLst/>
            <a:cxnLst/>
            <a:rect l="l" t="t" r="r" b="b"/>
            <a:pathLst>
              <a:path w="1243505" h="1243505" extrusionOk="0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86"/>
          <p:cNvSpPr/>
          <p:nvPr/>
        </p:nvSpPr>
        <p:spPr>
          <a:xfrm>
            <a:off x="7565724" y="431683"/>
            <a:ext cx="1263772" cy="1286476"/>
          </a:xfrm>
          <a:custGeom>
            <a:avLst/>
            <a:gdLst/>
            <a:ahLst/>
            <a:cxnLst/>
            <a:rect l="l" t="t" r="r" b="b"/>
            <a:pathLst>
              <a:path w="1723364" h="1754322" extrusionOk="0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7" name="Google Shape;687;p86"/>
          <p:cNvGrpSpPr/>
          <p:nvPr/>
        </p:nvGrpSpPr>
        <p:grpSpPr>
          <a:xfrm rot="-1800000">
            <a:off x="206466" y="743265"/>
            <a:ext cx="3054680" cy="1218879"/>
            <a:chOff x="1727363" y="3556278"/>
            <a:chExt cx="3054679" cy="1218879"/>
          </a:xfrm>
        </p:grpSpPr>
        <p:sp>
          <p:nvSpPr>
            <p:cNvPr id="688" name="Google Shape;688;p86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89" name="Google Shape;689;p86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690" name="Google Shape;690;p86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86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92" name="Google Shape;692;p86"/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3" name="Google Shape;693;p86"/>
          <p:cNvGrpSpPr/>
          <p:nvPr/>
        </p:nvGrpSpPr>
        <p:grpSpPr>
          <a:xfrm rot="-8492203">
            <a:off x="6810796" y="5777610"/>
            <a:ext cx="1277753" cy="767764"/>
            <a:chOff x="2753518" y="3556278"/>
            <a:chExt cx="2028524" cy="1218879"/>
          </a:xfrm>
        </p:grpSpPr>
        <p:sp>
          <p:nvSpPr>
            <p:cNvPr id="694" name="Google Shape;694;p86"/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/>
              <a:ahLst/>
              <a:cxnLst/>
              <a:rect l="l" t="t" r="r" b="b"/>
              <a:pathLst>
                <a:path w="1511813" h="1516973" extrusionOk="0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solidFill>
              <a:schemeClr val="lt1">
                <a:alpha val="509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95" name="Google Shape;695;p86"/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</p:grpSpPr>
          <p:sp>
            <p:nvSpPr>
              <p:cNvPr id="696" name="Google Shape;696;p86"/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/>
                <a:ahLst/>
                <a:cxnLst/>
                <a:rect l="l" t="t" r="r" b="b"/>
                <a:pathLst>
                  <a:path w="1774962" h="1774962" extrusionOk="0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86"/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/>
                <a:ahLst/>
                <a:cxnLst/>
                <a:rect l="l" t="t" r="r" b="b"/>
                <a:pathLst>
                  <a:path w="835883" h="835883" extrusionOk="0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solidFill>
                <a:schemeClr val="lt1">
                  <a:alpha val="5098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98" name="Google Shape;698;p86"/>
          <p:cNvSpPr/>
          <p:nvPr/>
        </p:nvSpPr>
        <p:spPr>
          <a:xfrm>
            <a:off x="8809094" y="351408"/>
            <a:ext cx="577306" cy="577307"/>
          </a:xfrm>
          <a:custGeom>
            <a:avLst/>
            <a:gdLst/>
            <a:ahLst/>
            <a:cxnLst/>
            <a:rect l="l" t="t" r="r" b="b"/>
            <a:pathLst>
              <a:path w="1243505" h="1243505" extrusionOk="0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lt1">
              <a:alpha val="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87"/>
          <p:cNvSpPr txBox="1">
            <a:spLocks noGrp="1"/>
          </p:cNvSpPr>
          <p:nvPr>
            <p:ph type="ctrTitle"/>
          </p:nvPr>
        </p:nvSpPr>
        <p:spPr>
          <a:xfrm>
            <a:off x="1523640" y="1121880"/>
            <a:ext cx="9144720" cy="238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43"/>
              <a:buFont typeface="Arial"/>
              <a:buNone/>
              <a:defRPr sz="544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1" name="Google Shape;701;p87"/>
          <p:cNvSpPr txBox="1">
            <a:spLocks noGrp="1"/>
          </p:cNvSpPr>
          <p:nvPr>
            <p:ph type="subTitle" idx="1"/>
          </p:nvPr>
        </p:nvSpPr>
        <p:spPr>
          <a:xfrm>
            <a:off x="1523640" y="3601820"/>
            <a:ext cx="9144720" cy="165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77"/>
              <a:buFont typeface="Arial"/>
              <a:buNone/>
              <a:defRPr sz="217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14"/>
              <a:buFont typeface="Arial"/>
              <a:buNone/>
              <a:defRPr sz="181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33"/>
              <a:buFont typeface="Arial"/>
              <a:buNone/>
              <a:defRPr sz="16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52"/>
              <a:buFont typeface="Arial"/>
              <a:buNone/>
              <a:defRPr sz="14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52"/>
              <a:buFont typeface="Arial"/>
              <a:buNone/>
              <a:defRPr sz="14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52"/>
              <a:buFont typeface="Arial"/>
              <a:buNone/>
              <a:defRPr sz="14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52"/>
              <a:buFont typeface="Arial"/>
              <a:buNone/>
              <a:defRPr sz="14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52"/>
              <a:buFont typeface="Arial"/>
              <a:buNone/>
              <a:defRPr sz="14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52"/>
              <a:buFont typeface="Arial"/>
              <a:buNone/>
              <a:defRPr sz="14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2" name="Google Shape;702;p87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3" name="Google Shape;703;p87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4" name="Google Shape;704;p87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4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4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4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4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4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5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34" descr="A red and white corner&#10;&#10;Description automatically generated with medium confidence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34"/>
          <p:cNvSpPr txBox="1">
            <a:spLocks noGrp="1"/>
          </p:cNvSpPr>
          <p:nvPr>
            <p:ph type="title"/>
          </p:nvPr>
        </p:nvSpPr>
        <p:spPr>
          <a:xfrm>
            <a:off x="1969168" y="1825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7" name="Google Shape;87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image" Target="../media/image3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jyhgDKPARr8" TargetMode="Externa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hyperlink" Target="mailto:chanaghan@nstda.or.th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EF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10" name="Google Shape;710;p1"/>
          <p:cNvGrpSpPr/>
          <p:nvPr/>
        </p:nvGrpSpPr>
        <p:grpSpPr>
          <a:xfrm>
            <a:off x="-1" y="-1"/>
            <a:ext cx="12191999" cy="6858001"/>
            <a:chOff x="7467600" y="0"/>
            <a:chExt cx="4724400" cy="6858000"/>
          </a:xfrm>
        </p:grpSpPr>
        <p:sp>
          <p:nvSpPr>
            <p:cNvPr id="711" name="Google Shape;711;p1"/>
            <p:cNvSpPr/>
            <p:nvPr/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1"/>
            <p:cNvSpPr/>
            <p:nvPr/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rgbClr val="D8F2C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3" name="Google Shape;713;p1"/>
          <p:cNvSpPr/>
          <p:nvPr/>
        </p:nvSpPr>
        <p:spPr>
          <a:xfrm>
            <a:off x="0" y="0"/>
            <a:ext cx="12192002" cy="6858000"/>
          </a:xfrm>
          <a:custGeom>
            <a:avLst/>
            <a:gdLst/>
            <a:ahLst/>
            <a:cxnLst/>
            <a:rect l="l" t="t" r="r" b="b"/>
            <a:pathLst>
              <a:path w="12192002" h="6858000" extrusionOk="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close/>
                <a:moveTo>
                  <a:pt x="7392322" y="6658238"/>
                </a:moveTo>
                <a:cubicBezTo>
                  <a:pt x="7466250" y="6681109"/>
                  <a:pt x="7539706" y="6707100"/>
                  <a:pt x="7611337" y="6732821"/>
                </a:cubicBezTo>
                <a:cubicBezTo>
                  <a:pt x="7723489" y="6773078"/>
                  <a:pt x="7838666" y="6813801"/>
                  <a:pt x="7955762" y="6842006"/>
                </a:cubicBezTo>
                <a:cubicBezTo>
                  <a:pt x="7825893" y="6763794"/>
                  <a:pt x="7655160" y="6705586"/>
                  <a:pt x="7512455" y="6674734"/>
                </a:cubicBezTo>
                <a:close/>
                <a:moveTo>
                  <a:pt x="9928143" y="6515312"/>
                </a:moveTo>
                <a:lnTo>
                  <a:pt x="9753801" y="6525103"/>
                </a:lnTo>
                <a:cubicBezTo>
                  <a:pt x="9696294" y="6528458"/>
                  <a:pt x="9636969" y="6531530"/>
                  <a:pt x="9578027" y="6532104"/>
                </a:cubicBezTo>
                <a:cubicBezTo>
                  <a:pt x="9526546" y="6532538"/>
                  <a:pt x="9474842" y="6530381"/>
                  <a:pt x="9424342" y="6528403"/>
                </a:cubicBezTo>
                <a:cubicBezTo>
                  <a:pt x="9283243" y="6523421"/>
                  <a:pt x="9137206" y="6518329"/>
                  <a:pt x="9001907" y="6560369"/>
                </a:cubicBezTo>
                <a:cubicBezTo>
                  <a:pt x="8974564" y="6568983"/>
                  <a:pt x="8948144" y="6579668"/>
                  <a:pt x="8922138" y="6591702"/>
                </a:cubicBezTo>
                <a:cubicBezTo>
                  <a:pt x="8976395" y="6597451"/>
                  <a:pt x="9031633" y="6600803"/>
                  <a:pt x="9087550" y="6599765"/>
                </a:cubicBezTo>
                <a:cubicBezTo>
                  <a:pt x="9228396" y="6598297"/>
                  <a:pt x="9371812" y="6576077"/>
                  <a:pt x="9512475" y="6563693"/>
                </a:cubicBezTo>
                <a:cubicBezTo>
                  <a:pt x="9626059" y="6554204"/>
                  <a:pt x="9898686" y="6537707"/>
                  <a:pt x="9928143" y="6515312"/>
                </a:cubicBezTo>
                <a:close/>
                <a:moveTo>
                  <a:pt x="9351220" y="6459370"/>
                </a:moveTo>
                <a:cubicBezTo>
                  <a:pt x="9225400" y="6463303"/>
                  <a:pt x="9098278" y="6481291"/>
                  <a:pt x="8999756" y="6529929"/>
                </a:cubicBezTo>
                <a:cubicBezTo>
                  <a:pt x="9138083" y="6488352"/>
                  <a:pt x="9284119" y="6493450"/>
                  <a:pt x="9425830" y="6498517"/>
                </a:cubicBezTo>
                <a:cubicBezTo>
                  <a:pt x="9476320" y="6500495"/>
                  <a:pt x="9528123" y="6502029"/>
                  <a:pt x="9578307" y="6502035"/>
                </a:cubicBezTo>
                <a:cubicBezTo>
                  <a:pt x="9636540" y="6501999"/>
                  <a:pt x="9695359" y="6498204"/>
                  <a:pt x="9752771" y="6495471"/>
                </a:cubicBezTo>
                <a:lnTo>
                  <a:pt x="9852779" y="6489665"/>
                </a:lnTo>
                <a:cubicBezTo>
                  <a:pt x="9815758" y="6484629"/>
                  <a:pt x="9764024" y="6478620"/>
                  <a:pt x="9694862" y="6473140"/>
                </a:cubicBezTo>
                <a:cubicBezTo>
                  <a:pt x="9601553" y="6465560"/>
                  <a:pt x="9477038" y="6455438"/>
                  <a:pt x="9351220" y="6459370"/>
                </a:cubicBez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7254615" y="5911918"/>
                </a:moveTo>
                <a:cubicBezTo>
                  <a:pt x="7274645" y="5934852"/>
                  <a:pt x="7294062" y="5957691"/>
                  <a:pt x="7312589" y="5982309"/>
                </a:cubicBezTo>
                <a:cubicBezTo>
                  <a:pt x="7413753" y="6114421"/>
                  <a:pt x="7483941" y="6266763"/>
                  <a:pt x="7580896" y="6402069"/>
                </a:cubicBezTo>
                <a:cubicBezTo>
                  <a:pt x="7695169" y="6561808"/>
                  <a:pt x="7849203" y="6676399"/>
                  <a:pt x="7990862" y="6807025"/>
                </a:cubicBezTo>
                <a:cubicBezTo>
                  <a:pt x="7962703" y="6748256"/>
                  <a:pt x="7917173" y="6697712"/>
                  <a:pt x="7871964" y="6649139"/>
                </a:cubicBezTo>
                <a:lnTo>
                  <a:pt x="7859674" y="6636358"/>
                </a:lnTo>
                <a:cubicBezTo>
                  <a:pt x="7748530" y="6516822"/>
                  <a:pt x="7645260" y="6386311"/>
                  <a:pt x="7545050" y="6260110"/>
                </a:cubicBezTo>
                <a:cubicBezTo>
                  <a:pt x="7452767" y="6142819"/>
                  <a:pt x="7357042" y="6023723"/>
                  <a:pt x="7254615" y="5911918"/>
                </a:cubicBezTo>
                <a:close/>
                <a:moveTo>
                  <a:pt x="9078855" y="5884754"/>
                </a:moveTo>
                <a:cubicBezTo>
                  <a:pt x="8942634" y="6070158"/>
                  <a:pt x="8787932" y="6315508"/>
                  <a:pt x="8825188" y="6496752"/>
                </a:cubicBezTo>
                <a:cubicBezTo>
                  <a:pt x="8871718" y="6270055"/>
                  <a:pt x="8975231" y="6063621"/>
                  <a:pt x="9078855" y="5884754"/>
                </a:cubicBezTo>
                <a:close/>
                <a:moveTo>
                  <a:pt x="9113805" y="5883072"/>
                </a:moveTo>
                <a:cubicBezTo>
                  <a:pt x="9009770" y="6060592"/>
                  <a:pt x="8903644" y="6267900"/>
                  <a:pt x="8855200" y="6494950"/>
                </a:cubicBezTo>
                <a:cubicBezTo>
                  <a:pt x="8971799" y="6300136"/>
                  <a:pt x="9069545" y="6103069"/>
                  <a:pt x="9113805" y="5883072"/>
                </a:cubicBezTo>
                <a:close/>
                <a:moveTo>
                  <a:pt x="9123940" y="5825040"/>
                </a:moveTo>
                <a:cubicBezTo>
                  <a:pt x="9123142" y="5826205"/>
                  <a:pt x="9122347" y="5827360"/>
                  <a:pt x="9120846" y="5829053"/>
                </a:cubicBezTo>
                <a:lnTo>
                  <a:pt x="9123267" y="5829425"/>
                </a:ln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1" y="6488842"/>
                  <a:pt x="5947416" y="6574846"/>
                </a:cubicBezTo>
                <a:cubicBezTo>
                  <a:pt x="5894674" y="6327329"/>
                  <a:pt x="5793017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10097724" y="5591852"/>
                </a:moveTo>
                <a:cubicBezTo>
                  <a:pt x="9944682" y="5593954"/>
                  <a:pt x="9791714" y="5611746"/>
                  <a:pt x="9645248" y="5630119"/>
                </a:cubicBezTo>
                <a:cubicBezTo>
                  <a:pt x="9610727" y="5634568"/>
                  <a:pt x="9577456" y="5639754"/>
                  <a:pt x="9543858" y="5650510"/>
                </a:cubicBezTo>
                <a:cubicBezTo>
                  <a:pt x="9550063" y="5662642"/>
                  <a:pt x="9629757" y="5633895"/>
                  <a:pt x="9681648" y="5629828"/>
                </a:cubicBezTo>
                <a:cubicBezTo>
                  <a:pt x="9969341" y="5609845"/>
                  <a:pt x="10272689" y="5655720"/>
                  <a:pt x="10557846" y="5601337"/>
                </a:cubicBezTo>
                <a:cubicBezTo>
                  <a:pt x="10473933" y="5611321"/>
                  <a:pt x="10386637" y="5605065"/>
                  <a:pt x="10301704" y="5598847"/>
                </a:cubicBezTo>
                <a:cubicBezTo>
                  <a:pt x="10284536" y="5597562"/>
                  <a:pt x="10267371" y="5596280"/>
                  <a:pt x="10250553" y="5595539"/>
                </a:cubicBezTo>
                <a:cubicBezTo>
                  <a:pt x="10199759" y="5592194"/>
                  <a:pt x="10148737" y="5591152"/>
                  <a:pt x="10097724" y="5591852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7015907" y="5541548"/>
                </a:moveTo>
                <a:cubicBezTo>
                  <a:pt x="7100896" y="5613517"/>
                  <a:pt x="7181386" y="5690562"/>
                  <a:pt x="7259646" y="5765985"/>
                </a:cubicBezTo>
                <a:cubicBezTo>
                  <a:pt x="7425913" y="5926010"/>
                  <a:pt x="7598167" y="6091445"/>
                  <a:pt x="7741483" y="6279980"/>
                </a:cubicBezTo>
                <a:cubicBezTo>
                  <a:pt x="7847640" y="6419905"/>
                  <a:pt x="7937072" y="6571994"/>
                  <a:pt x="8008941" y="6733560"/>
                </a:cubicBezTo>
                <a:cubicBezTo>
                  <a:pt x="8009955" y="6694639"/>
                  <a:pt x="8010548" y="6654374"/>
                  <a:pt x="7999234" y="6610993"/>
                </a:cubicBezTo>
                <a:cubicBezTo>
                  <a:pt x="7958140" y="6454784"/>
                  <a:pt x="7815502" y="6314397"/>
                  <a:pt x="7715154" y="6197148"/>
                </a:cubicBezTo>
                <a:cubicBezTo>
                  <a:pt x="7576575" y="6034314"/>
                  <a:pt x="7431075" y="5876188"/>
                  <a:pt x="7271900" y="5734551"/>
                </a:cubicBezTo>
                <a:cubicBezTo>
                  <a:pt x="7230409" y="5698079"/>
                  <a:pt x="7098810" y="5590772"/>
                  <a:pt x="7015907" y="5541548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lnTo>
                  <a:pt x="2665418" y="6132756"/>
                </a:ln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10218664" y="5525300"/>
                </a:moveTo>
                <a:cubicBezTo>
                  <a:pt x="10171755" y="5524070"/>
                  <a:pt x="10126463" y="5525064"/>
                  <a:pt x="10086154" y="5525937"/>
                </a:cubicBezTo>
                <a:cubicBezTo>
                  <a:pt x="9975638" y="5528402"/>
                  <a:pt x="9876341" y="5531370"/>
                  <a:pt x="9778614" y="5550189"/>
                </a:cubicBezTo>
                <a:cubicBezTo>
                  <a:pt x="9714017" y="5562376"/>
                  <a:pt x="9654494" y="5581286"/>
                  <a:pt x="9601703" y="5605852"/>
                </a:cubicBezTo>
                <a:cubicBezTo>
                  <a:pt x="9614985" y="5603489"/>
                  <a:pt x="9628056" y="5602024"/>
                  <a:pt x="9641684" y="5600203"/>
                </a:cubicBezTo>
                <a:cubicBezTo>
                  <a:pt x="9838075" y="5575001"/>
                  <a:pt x="10046725" y="5551921"/>
                  <a:pt x="10252799" y="5564971"/>
                </a:cubicBezTo>
                <a:lnTo>
                  <a:pt x="10304297" y="5568822"/>
                </a:lnTo>
                <a:cubicBezTo>
                  <a:pt x="10380931" y="5574228"/>
                  <a:pt x="10459361" y="5580014"/>
                  <a:pt x="10533945" y="5573703"/>
                </a:cubicBezTo>
                <a:cubicBezTo>
                  <a:pt x="10504378" y="5568851"/>
                  <a:pt x="10475221" y="5562210"/>
                  <a:pt x="10446061" y="5555562"/>
                </a:cubicBezTo>
                <a:cubicBezTo>
                  <a:pt x="10417803" y="5549116"/>
                  <a:pt x="10389545" y="5542665"/>
                  <a:pt x="10360877" y="5538004"/>
                </a:cubicBezTo>
                <a:cubicBezTo>
                  <a:pt x="10314101" y="5529982"/>
                  <a:pt x="10265574" y="5526529"/>
                  <a:pt x="10218664" y="5525300"/>
                </a:cubicBezTo>
                <a:close/>
                <a:moveTo>
                  <a:pt x="6946849" y="5523271"/>
                </a:moveTo>
                <a:cubicBezTo>
                  <a:pt x="6946657" y="5524520"/>
                  <a:pt x="6946560" y="5525151"/>
                  <a:pt x="6946972" y="5526491"/>
                </a:cubicBezTo>
                <a:cubicBezTo>
                  <a:pt x="6980090" y="5601397"/>
                  <a:pt x="7043425" y="5661082"/>
                  <a:pt x="7105827" y="5718700"/>
                </a:cubicBezTo>
                <a:lnTo>
                  <a:pt x="7126431" y="5737872"/>
                </a:lnTo>
                <a:cubicBezTo>
                  <a:pt x="7289613" y="5889736"/>
                  <a:pt x="7430828" y="6067705"/>
                  <a:pt x="7567269" y="6240461"/>
                </a:cubicBezTo>
                <a:cubicBezTo>
                  <a:pt x="7666876" y="6366562"/>
                  <a:pt x="7769633" y="6496348"/>
                  <a:pt x="7880270" y="6615176"/>
                </a:cubicBezTo>
                <a:lnTo>
                  <a:pt x="7892560" y="6627949"/>
                </a:lnTo>
                <a:cubicBezTo>
                  <a:pt x="7919687" y="6657095"/>
                  <a:pt x="7947417" y="6686334"/>
                  <a:pt x="7971643" y="6718236"/>
                </a:cubicBezTo>
                <a:cubicBezTo>
                  <a:pt x="7902183" y="6569208"/>
                  <a:pt x="7817787" y="6428779"/>
                  <a:pt x="7719359" y="6299011"/>
                </a:cubicBezTo>
                <a:cubicBezTo>
                  <a:pt x="7577670" y="6112005"/>
                  <a:pt x="7405928" y="5947293"/>
                  <a:pt x="7240170" y="5787985"/>
                </a:cubicBezTo>
                <a:cubicBezTo>
                  <a:pt x="7146175" y="5697975"/>
                  <a:pt x="7050053" y="5605722"/>
                  <a:pt x="6946849" y="5523271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0104407" y="5458317"/>
                </a:moveTo>
                <a:cubicBezTo>
                  <a:pt x="9978788" y="5456650"/>
                  <a:pt x="9828621" y="5479881"/>
                  <a:pt x="9704375" y="5536349"/>
                </a:cubicBezTo>
                <a:cubicBezTo>
                  <a:pt x="9726987" y="5530319"/>
                  <a:pt x="9749595" y="5524291"/>
                  <a:pt x="9773804" y="5519543"/>
                </a:cubicBezTo>
                <a:cubicBezTo>
                  <a:pt x="9873880" y="5500749"/>
                  <a:pt x="9974285" y="5497081"/>
                  <a:pt x="10086605" y="5494992"/>
                </a:cubicBezTo>
                <a:cubicBezTo>
                  <a:pt x="10168672" y="5493085"/>
                  <a:pt x="10271028" y="5491236"/>
                  <a:pt x="10367276" y="5507848"/>
                </a:cubicBezTo>
                <a:cubicBezTo>
                  <a:pt x="10396291" y="5513052"/>
                  <a:pt x="10425102" y="5519151"/>
                  <a:pt x="10454262" y="5525798"/>
                </a:cubicBezTo>
                <a:cubicBezTo>
                  <a:pt x="10493323" y="5534530"/>
                  <a:pt x="10531142" y="5542536"/>
                  <a:pt x="10569223" y="5547311"/>
                </a:cubicBezTo>
                <a:cubicBezTo>
                  <a:pt x="10422236" y="5490328"/>
                  <a:pt x="10260055" y="5460700"/>
                  <a:pt x="10104407" y="5458317"/>
                </a:cubicBezTo>
                <a:close/>
                <a:moveTo>
                  <a:pt x="6861797" y="5419899"/>
                </a:moveTo>
                <a:cubicBezTo>
                  <a:pt x="6869009" y="5420845"/>
                  <a:pt x="6876359" y="5423413"/>
                  <a:pt x="6879594" y="5424547"/>
                </a:cubicBezTo>
                <a:cubicBezTo>
                  <a:pt x="7239561" y="5537402"/>
                  <a:pt x="7549592" y="5931521"/>
                  <a:pt x="7789028" y="6212316"/>
                </a:cubicBezTo>
                <a:cubicBezTo>
                  <a:pt x="7920282" y="6366340"/>
                  <a:pt x="8046009" y="6507973"/>
                  <a:pt x="8093600" y="6710671"/>
                </a:cubicBezTo>
                <a:cubicBezTo>
                  <a:pt x="8106357" y="6764837"/>
                  <a:pt x="8115219" y="6810078"/>
                  <a:pt x="8129425" y="6854298"/>
                </a:cubicBezTo>
                <a:lnTo>
                  <a:pt x="8130898" y="6857998"/>
                </a:lnTo>
                <a:lnTo>
                  <a:pt x="7899365" y="6857998"/>
                </a:lnTo>
                <a:lnTo>
                  <a:pt x="7761176" y="6816656"/>
                </a:lnTo>
                <a:cubicBezTo>
                  <a:pt x="7707614" y="6798833"/>
                  <a:pt x="7654620" y="6779815"/>
                  <a:pt x="7602080" y="6760867"/>
                </a:cubicBezTo>
                <a:cubicBezTo>
                  <a:pt x="7499839" y="6724697"/>
                  <a:pt x="7395868" y="6687609"/>
                  <a:pt x="7289862" y="6659827"/>
                </a:cubicBezTo>
                <a:cubicBezTo>
                  <a:pt x="7386721" y="6702866"/>
                  <a:pt x="7479917" y="6741496"/>
                  <a:pt x="7582411" y="6784122"/>
                </a:cubicBezTo>
                <a:lnTo>
                  <a:pt x="7605759" y="6793465"/>
                </a:lnTo>
                <a:cubicBezTo>
                  <a:pt x="7652356" y="6812785"/>
                  <a:pt x="7694400" y="6829482"/>
                  <a:pt x="7737910" y="6840638"/>
                </a:cubicBezTo>
                <a:lnTo>
                  <a:pt x="7826532" y="6857999"/>
                </a:lnTo>
                <a:lnTo>
                  <a:pt x="7696096" y="6857999"/>
                </a:lnTo>
                <a:lnTo>
                  <a:pt x="7594081" y="6821149"/>
                </a:lnTo>
                <a:lnTo>
                  <a:pt x="7570734" y="6811799"/>
                </a:lnTo>
                <a:lnTo>
                  <a:pt x="7271814" y="6684601"/>
                </a:lnTo>
                <a:cubicBezTo>
                  <a:pt x="7315012" y="6740237"/>
                  <a:pt x="7445060" y="6805183"/>
                  <a:pt x="7585232" y="6850060"/>
                </a:cubicBezTo>
                <a:lnTo>
                  <a:pt x="7613775" y="6857998"/>
                </a:lnTo>
                <a:lnTo>
                  <a:pt x="7522197" y="6857998"/>
                </a:lnTo>
                <a:lnTo>
                  <a:pt x="7410696" y="6803861"/>
                </a:lnTo>
                <a:cubicBezTo>
                  <a:pt x="7272778" y="6731418"/>
                  <a:pt x="7152025" y="6653264"/>
                  <a:pt x="7088673" y="6610396"/>
                </a:cubicBezTo>
                <a:cubicBezTo>
                  <a:pt x="7075202" y="6601287"/>
                  <a:pt x="7065689" y="6582532"/>
                  <a:pt x="7090188" y="6584365"/>
                </a:cubicBezTo>
                <a:cubicBezTo>
                  <a:pt x="7322587" y="6603983"/>
                  <a:pt x="7561036" y="6624528"/>
                  <a:pt x="7780046" y="6711283"/>
                </a:cubicBezTo>
                <a:cubicBezTo>
                  <a:pt x="7810971" y="6723712"/>
                  <a:pt x="7991193" y="6837187"/>
                  <a:pt x="7944957" y="6799347"/>
                </a:cubicBezTo>
                <a:cubicBezTo>
                  <a:pt x="7830578" y="6704934"/>
                  <a:pt x="7705171" y="6617800"/>
                  <a:pt x="7601828" y="6503934"/>
                </a:cubicBezTo>
                <a:cubicBezTo>
                  <a:pt x="7389349" y="6269558"/>
                  <a:pt x="7257096" y="5972523"/>
                  <a:pt x="7042773" y="5734011"/>
                </a:cubicBezTo>
                <a:cubicBezTo>
                  <a:pt x="7007812" y="5695337"/>
                  <a:pt x="6799377" y="5515396"/>
                  <a:pt x="6844835" y="5424988"/>
                </a:cubicBezTo>
                <a:cubicBezTo>
                  <a:pt x="6847512" y="5419632"/>
                  <a:pt x="6854586" y="5418954"/>
                  <a:pt x="6861797" y="5419899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cubicBezTo>
                  <a:pt x="1766288" y="5450544"/>
                  <a:pt x="1795121" y="5449390"/>
                  <a:pt x="1824397" y="5447757"/>
                </a:cubicBez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cubicBezTo>
                  <a:pt x="4364015" y="5738366"/>
                  <a:pt x="4369890" y="5733933"/>
                  <a:pt x="4376219" y="5729027"/>
                </a:cubicBez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7427076" y="5142684"/>
                </a:moveTo>
                <a:cubicBezTo>
                  <a:pt x="7446602" y="5152725"/>
                  <a:pt x="7466122" y="5162767"/>
                  <a:pt x="7485963" y="5174783"/>
                </a:cubicBezTo>
                <a:cubicBezTo>
                  <a:pt x="7567460" y="5225071"/>
                  <a:pt x="7639772" y="5286770"/>
                  <a:pt x="7719410" y="5357281"/>
                </a:cubicBezTo>
                <a:cubicBezTo>
                  <a:pt x="7777835" y="5408518"/>
                  <a:pt x="7850375" y="5472816"/>
                  <a:pt x="7907163" y="5546863"/>
                </a:cubicBezTo>
                <a:cubicBezTo>
                  <a:pt x="7924160" y="5569331"/>
                  <a:pt x="7940457" y="5592330"/>
                  <a:pt x="7956656" y="5615961"/>
                </a:cubicBezTo>
                <a:cubicBezTo>
                  <a:pt x="7978464" y="5647485"/>
                  <a:pt x="7999857" y="5677676"/>
                  <a:pt x="8023445" y="5705642"/>
                </a:cubicBezTo>
                <a:cubicBezTo>
                  <a:pt x="7956400" y="5569150"/>
                  <a:pt x="7861731" y="5443166"/>
                  <a:pt x="7754656" y="5341546"/>
                </a:cubicBezTo>
                <a:cubicBezTo>
                  <a:pt x="7668081" y="5259722"/>
                  <a:pt x="7548884" y="5180582"/>
                  <a:pt x="7427076" y="5142684"/>
                </a:cubicBezTo>
                <a:close/>
                <a:moveTo>
                  <a:pt x="7312201" y="5128278"/>
                </a:moveTo>
                <a:cubicBezTo>
                  <a:pt x="7322935" y="5135049"/>
                  <a:pt x="7332964" y="5142350"/>
                  <a:pt x="7343603" y="5149746"/>
                </a:cubicBezTo>
                <a:cubicBezTo>
                  <a:pt x="7496266" y="5257079"/>
                  <a:pt x="7656157" y="5373847"/>
                  <a:pt x="7791759" y="5515717"/>
                </a:cubicBezTo>
                <a:lnTo>
                  <a:pt x="7825280" y="5551608"/>
                </a:lnTo>
                <a:cubicBezTo>
                  <a:pt x="7875363" y="5604773"/>
                  <a:pt x="7926463" y="5659374"/>
                  <a:pt x="7982410" y="5702551"/>
                </a:cubicBezTo>
                <a:cubicBezTo>
                  <a:pt x="7964809" y="5679989"/>
                  <a:pt x="7948608" y="5656366"/>
                  <a:pt x="7932408" y="5632736"/>
                </a:cubicBezTo>
                <a:cubicBezTo>
                  <a:pt x="7916712" y="5609836"/>
                  <a:pt x="7901020" y="5586930"/>
                  <a:pt x="7883927" y="5565087"/>
                </a:cubicBezTo>
                <a:cubicBezTo>
                  <a:pt x="7828664" y="5493188"/>
                  <a:pt x="7757146" y="5430331"/>
                  <a:pt x="7699832" y="5379904"/>
                </a:cubicBezTo>
                <a:cubicBezTo>
                  <a:pt x="7621217" y="5310828"/>
                  <a:pt x="7550116" y="5249322"/>
                  <a:pt x="7470240" y="5200559"/>
                </a:cubicBezTo>
                <a:cubicBezTo>
                  <a:pt x="7417598" y="5168141"/>
                  <a:pt x="7364314" y="5143956"/>
                  <a:pt x="7312201" y="5128278"/>
                </a:cubicBezTo>
                <a:close/>
                <a:moveTo>
                  <a:pt x="7244057" y="5124233"/>
                </a:moveTo>
                <a:cubicBezTo>
                  <a:pt x="7240832" y="5137197"/>
                  <a:pt x="7314310" y="5167040"/>
                  <a:pt x="7353035" y="5197318"/>
                </a:cubicBezTo>
                <a:cubicBezTo>
                  <a:pt x="7566127" y="5367091"/>
                  <a:pt x="7749139" y="5595671"/>
                  <a:pt x="7981878" y="5738345"/>
                </a:cubicBezTo>
                <a:cubicBezTo>
                  <a:pt x="7917138" y="5691903"/>
                  <a:pt x="7860147" y="5631267"/>
                  <a:pt x="7804780" y="5572174"/>
                </a:cubicBezTo>
                <a:cubicBezTo>
                  <a:pt x="7793606" y="5560210"/>
                  <a:pt x="7782433" y="5548247"/>
                  <a:pt x="7771164" y="5536908"/>
                </a:cubicBezTo>
                <a:cubicBezTo>
                  <a:pt x="7637791" y="5396658"/>
                  <a:pt x="7478920" y="5281329"/>
                  <a:pt x="7327465" y="5174181"/>
                </a:cubicBezTo>
                <a:cubicBezTo>
                  <a:pt x="7300620" y="5155330"/>
                  <a:pt x="7274186" y="5137825"/>
                  <a:pt x="7244057" y="5124233"/>
                </a:cubicBezTo>
                <a:close/>
                <a:moveTo>
                  <a:pt x="7133363" y="5050246"/>
                </a:moveTo>
                <a:cubicBezTo>
                  <a:pt x="7577149" y="5121491"/>
                  <a:pt x="7947715" y="5355125"/>
                  <a:pt x="8128687" y="5790959"/>
                </a:cubicBezTo>
                <a:cubicBezTo>
                  <a:pt x="8276565" y="5905246"/>
                  <a:pt x="8400253" y="6044012"/>
                  <a:pt x="8497002" y="6204913"/>
                </a:cubicBezTo>
                <a:cubicBezTo>
                  <a:pt x="8503575" y="6141856"/>
                  <a:pt x="8502497" y="6159666"/>
                  <a:pt x="8514292" y="6015372"/>
                </a:cubicBezTo>
                <a:cubicBezTo>
                  <a:pt x="8536052" y="5749157"/>
                  <a:pt x="8547760" y="5533819"/>
                  <a:pt x="8491838" y="5336275"/>
                </a:cubicBezTo>
                <a:cubicBezTo>
                  <a:pt x="8507078" y="5267180"/>
                  <a:pt x="8575461" y="5351481"/>
                  <a:pt x="8605731" y="5600804"/>
                </a:cubicBezTo>
                <a:cubicBezTo>
                  <a:pt x="8608350" y="5745349"/>
                  <a:pt x="8605836" y="5891029"/>
                  <a:pt x="8594880" y="6039262"/>
                </a:cubicBezTo>
                <a:cubicBezTo>
                  <a:pt x="8575957" y="6291971"/>
                  <a:pt x="8542313" y="6543716"/>
                  <a:pt x="8494242" y="6792600"/>
                </a:cubicBezTo>
                <a:cubicBezTo>
                  <a:pt x="8597730" y="6727745"/>
                  <a:pt x="8691862" y="6639036"/>
                  <a:pt x="8794675" y="6590735"/>
                </a:cubicBezTo>
                <a:cubicBezTo>
                  <a:pt x="8796362" y="6587786"/>
                  <a:pt x="8798755" y="6584312"/>
                  <a:pt x="8800448" y="6581371"/>
                </a:cubicBezTo>
                <a:cubicBezTo>
                  <a:pt x="8795284" y="6578656"/>
                  <a:pt x="8790221" y="6575317"/>
                  <a:pt x="8788186" y="6572441"/>
                </a:cubicBezTo>
                <a:cubicBezTo>
                  <a:pt x="8594646" y="6311498"/>
                  <a:pt x="8993712" y="5858248"/>
                  <a:pt x="9137232" y="5665639"/>
                </a:cubicBezTo>
                <a:cubicBezTo>
                  <a:pt x="9150495" y="5647816"/>
                  <a:pt x="9217510" y="5675384"/>
                  <a:pt x="9216765" y="5696416"/>
                </a:cubicBezTo>
                <a:cubicBezTo>
                  <a:pt x="9208076" y="5983368"/>
                  <a:pt x="9105464" y="6228377"/>
                  <a:pt x="8969849" y="6466405"/>
                </a:cubicBezTo>
                <a:cubicBezTo>
                  <a:pt x="9192790" y="6382070"/>
                  <a:pt x="9514633" y="6424367"/>
                  <a:pt x="9706237" y="6419148"/>
                </a:cubicBezTo>
                <a:cubicBezTo>
                  <a:pt x="9875985" y="6415062"/>
                  <a:pt x="9998989" y="6424957"/>
                  <a:pt x="10110375" y="6563116"/>
                </a:cubicBezTo>
                <a:cubicBezTo>
                  <a:pt x="10119737" y="6574800"/>
                  <a:pt x="10104347" y="6578204"/>
                  <a:pt x="10096281" y="6578254"/>
                </a:cubicBezTo>
                <a:cubicBezTo>
                  <a:pt x="9752742" y="6584519"/>
                  <a:pt x="9411210" y="6642343"/>
                  <a:pt x="9067672" y="6648608"/>
                </a:cubicBezTo>
                <a:cubicBezTo>
                  <a:pt x="9008636" y="6649807"/>
                  <a:pt x="8918484" y="6627657"/>
                  <a:pt x="8859441" y="6641028"/>
                </a:cubicBezTo>
                <a:cubicBezTo>
                  <a:pt x="8858839" y="6640935"/>
                  <a:pt x="8858138" y="6641468"/>
                  <a:pt x="8857528" y="6641375"/>
                </a:cubicBezTo>
                <a:cubicBezTo>
                  <a:pt x="8854312" y="6642158"/>
                  <a:pt x="8851192" y="6642319"/>
                  <a:pt x="8848579" y="6643204"/>
                </a:cubicBezTo>
                <a:cubicBezTo>
                  <a:pt x="8763018" y="6670925"/>
                  <a:pt x="8669480" y="6759768"/>
                  <a:pt x="8576285" y="6824788"/>
                </a:cubicBezTo>
                <a:lnTo>
                  <a:pt x="8519159" y="6857998"/>
                </a:lnTo>
                <a:lnTo>
                  <a:pt x="8393540" y="6857998"/>
                </a:lnTo>
                <a:lnTo>
                  <a:pt x="8417346" y="6745652"/>
                </a:lnTo>
                <a:cubicBezTo>
                  <a:pt x="8445294" y="6600749"/>
                  <a:pt x="8467982" y="6454800"/>
                  <a:pt x="8485502" y="6308216"/>
                </a:cubicBezTo>
                <a:cubicBezTo>
                  <a:pt x="8483369" y="6305964"/>
                  <a:pt x="8481139" y="6304343"/>
                  <a:pt x="8480214" y="6302278"/>
                </a:cubicBezTo>
                <a:cubicBezTo>
                  <a:pt x="8389148" y="6120471"/>
                  <a:pt x="8265637" y="5964433"/>
                  <a:pt x="8112215" y="5837768"/>
                </a:cubicBezTo>
                <a:cubicBezTo>
                  <a:pt x="8107469" y="5836403"/>
                  <a:pt x="8101510" y="5834843"/>
                  <a:pt x="8095146" y="5831943"/>
                </a:cubicBezTo>
                <a:cubicBezTo>
                  <a:pt x="7720999" y="5670157"/>
                  <a:pt x="7460805" y="5310579"/>
                  <a:pt x="7131946" y="5075653"/>
                </a:cubicBezTo>
                <a:cubicBezTo>
                  <a:pt x="7120196" y="5067444"/>
                  <a:pt x="7107334" y="5046255"/>
                  <a:pt x="7133363" y="5050246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1544294" y="4944364"/>
                </a:moveTo>
                <a:cubicBezTo>
                  <a:pt x="11560186" y="5180994"/>
                  <a:pt x="11601886" y="5476223"/>
                  <a:pt x="11755210" y="5588157"/>
                </a:cubicBezTo>
                <a:cubicBezTo>
                  <a:pt x="11638730" y="5382912"/>
                  <a:pt x="11582097" y="5153179"/>
                  <a:pt x="11544294" y="4944364"/>
                </a:cubicBezTo>
                <a:close/>
                <a:moveTo>
                  <a:pt x="11571408" y="4918599"/>
                </a:moveTo>
                <a:cubicBezTo>
                  <a:pt x="11607963" y="5126676"/>
                  <a:pt x="11663078" y="5358905"/>
                  <a:pt x="11778250" y="5565760"/>
                </a:cubicBezTo>
                <a:cubicBezTo>
                  <a:pt x="11740096" y="5335710"/>
                  <a:pt x="11685166" y="5117152"/>
                  <a:pt x="11571408" y="4918599"/>
                </a:cubicBezTo>
                <a:close/>
                <a:moveTo>
                  <a:pt x="11540154" y="4867303"/>
                </a:moveTo>
                <a:cubicBezTo>
                  <a:pt x="11540302" y="4868748"/>
                  <a:pt x="11540443" y="4870186"/>
                  <a:pt x="11540380" y="4872526"/>
                </a:cubicBezTo>
                <a:lnTo>
                  <a:pt x="11542590" y="4871112"/>
                </a:lnTo>
                <a:close/>
                <a:moveTo>
                  <a:pt x="10567662" y="4866948"/>
                </a:moveTo>
                <a:cubicBezTo>
                  <a:pt x="10522198" y="4867672"/>
                  <a:pt x="10476263" y="4872522"/>
                  <a:pt x="10431225" y="4877568"/>
                </a:cubicBezTo>
                <a:cubicBezTo>
                  <a:pt x="10381279" y="4883457"/>
                  <a:pt x="10328981" y="4889314"/>
                  <a:pt x="10277556" y="4889247"/>
                </a:cubicBezTo>
                <a:cubicBezTo>
                  <a:pt x="10236449" y="4889475"/>
                  <a:pt x="10195262" y="4885932"/>
                  <a:pt x="10155875" y="4882769"/>
                </a:cubicBezTo>
                <a:cubicBezTo>
                  <a:pt x="10128043" y="4880639"/>
                  <a:pt x="10100420" y="4877611"/>
                  <a:pt x="10072733" y="4876924"/>
                </a:cubicBezTo>
                <a:cubicBezTo>
                  <a:pt x="10009605" y="4874377"/>
                  <a:pt x="9945053" y="4878112"/>
                  <a:pt x="9882500" y="4881330"/>
                </a:cubicBezTo>
                <a:cubicBezTo>
                  <a:pt x="9817947" y="4885065"/>
                  <a:pt x="9751031" y="4888772"/>
                  <a:pt x="9685205" y="4885650"/>
                </a:cubicBezTo>
                <a:lnTo>
                  <a:pt x="9666932" y="4885075"/>
                </a:lnTo>
                <a:cubicBezTo>
                  <a:pt x="9647413" y="4883768"/>
                  <a:pt x="9627689" y="4883349"/>
                  <a:pt x="9608662" y="4884027"/>
                </a:cubicBezTo>
                <a:cubicBezTo>
                  <a:pt x="9746940" y="4906717"/>
                  <a:pt x="9886187" y="4927258"/>
                  <a:pt x="10026230" y="4938088"/>
                </a:cubicBezTo>
                <a:cubicBezTo>
                  <a:pt x="10217917" y="4954217"/>
                  <a:pt x="10389161" y="4921336"/>
                  <a:pt x="10567662" y="4866948"/>
                </a:cubicBezTo>
                <a:close/>
                <a:moveTo>
                  <a:pt x="10221015" y="4783657"/>
                </a:moveTo>
                <a:cubicBezTo>
                  <a:pt x="10183412" y="4782731"/>
                  <a:pt x="10145345" y="4783278"/>
                  <a:pt x="10107121" y="4785091"/>
                </a:cubicBezTo>
                <a:cubicBezTo>
                  <a:pt x="9954224" y="4792347"/>
                  <a:pt x="9798826" y="4819883"/>
                  <a:pt x="9660668" y="4854595"/>
                </a:cubicBezTo>
                <a:cubicBezTo>
                  <a:pt x="9663924" y="4854814"/>
                  <a:pt x="9666276" y="4854838"/>
                  <a:pt x="9669531" y="4855057"/>
                </a:cubicBezTo>
                <a:lnTo>
                  <a:pt x="9687254" y="4855986"/>
                </a:lnTo>
                <a:cubicBezTo>
                  <a:pt x="9751279" y="4858722"/>
                  <a:pt x="9817637" y="4855370"/>
                  <a:pt x="9881290" y="4851445"/>
                </a:cubicBezTo>
                <a:cubicBezTo>
                  <a:pt x="9944395" y="4847874"/>
                  <a:pt x="10009857" y="4844334"/>
                  <a:pt x="10074432" y="4846715"/>
                </a:cubicBezTo>
                <a:cubicBezTo>
                  <a:pt x="10102466" y="4847944"/>
                  <a:pt x="10131190" y="4850269"/>
                  <a:pt x="10159369" y="4852935"/>
                </a:cubicBezTo>
                <a:cubicBezTo>
                  <a:pt x="10198208" y="4856456"/>
                  <a:pt x="10239045" y="4859459"/>
                  <a:pt x="10278706" y="4859393"/>
                </a:cubicBezTo>
                <a:cubicBezTo>
                  <a:pt x="10328324" y="4859079"/>
                  <a:pt x="10379724" y="4853023"/>
                  <a:pt x="10429120" y="4847493"/>
                </a:cubicBezTo>
                <a:cubicBezTo>
                  <a:pt x="10465435" y="4843425"/>
                  <a:pt x="10501756" y="4839354"/>
                  <a:pt x="10538565" y="4837270"/>
                </a:cubicBezTo>
                <a:cubicBezTo>
                  <a:pt x="10442450" y="4802463"/>
                  <a:pt x="10333824" y="4786435"/>
                  <a:pt x="10221015" y="478365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cubicBezTo>
                  <a:pt x="2826662" y="5016937"/>
                  <a:pt x="2852553" y="5023818"/>
                  <a:pt x="2879408" y="5031590"/>
                </a:cubicBez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9857254" y="4275904"/>
                </a:moveTo>
                <a:cubicBezTo>
                  <a:pt x="9525980" y="4300770"/>
                  <a:pt x="9241479" y="4364703"/>
                  <a:pt x="8989866" y="4472742"/>
                </a:cubicBezTo>
                <a:lnTo>
                  <a:pt x="8931614" y="4498508"/>
                </a:lnTo>
                <a:cubicBezTo>
                  <a:pt x="8902659" y="4511659"/>
                  <a:pt x="8873359" y="4524268"/>
                  <a:pt x="8843711" y="4536334"/>
                </a:cubicBezTo>
                <a:cubicBezTo>
                  <a:pt x="8889894" y="4522124"/>
                  <a:pt x="8937874" y="4508296"/>
                  <a:pt x="8966093" y="4502509"/>
                </a:cubicBezTo>
                <a:cubicBezTo>
                  <a:pt x="9076195" y="4481142"/>
                  <a:pt x="9187512" y="4468967"/>
                  <a:pt x="9299227" y="4454994"/>
                </a:cubicBezTo>
                <a:cubicBezTo>
                  <a:pt x="9502333" y="4429326"/>
                  <a:pt x="9654280" y="4317586"/>
                  <a:pt x="9857254" y="4275904"/>
                </a:cubicBezTo>
                <a:close/>
                <a:moveTo>
                  <a:pt x="9615182" y="4220499"/>
                </a:moveTo>
                <a:cubicBezTo>
                  <a:pt x="9415185" y="4228027"/>
                  <a:pt x="9214426" y="4329700"/>
                  <a:pt x="9023688" y="4425819"/>
                </a:cubicBezTo>
                <a:cubicBezTo>
                  <a:pt x="9256457" y="4332127"/>
                  <a:pt x="9516545" y="4273854"/>
                  <a:pt x="9814527" y="4248048"/>
                </a:cubicBezTo>
                <a:cubicBezTo>
                  <a:pt x="9748431" y="4225943"/>
                  <a:pt x="9681848" y="4217991"/>
                  <a:pt x="9615182" y="4220499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close/>
                <a:moveTo>
                  <a:pt x="11225213" y="3936722"/>
                </a:moveTo>
                <a:cubicBezTo>
                  <a:pt x="11207028" y="4022695"/>
                  <a:pt x="11194593" y="4110355"/>
                  <a:pt x="11182914" y="4196771"/>
                </a:cubicBezTo>
                <a:cubicBezTo>
                  <a:pt x="11164076" y="4335276"/>
                  <a:pt x="11145116" y="4478465"/>
                  <a:pt x="11099211" y="4613594"/>
                </a:cubicBezTo>
                <a:cubicBezTo>
                  <a:pt x="11088245" y="4645134"/>
                  <a:pt x="11076378" y="4676477"/>
                  <a:pt x="11064509" y="4707830"/>
                </a:cubicBezTo>
                <a:lnTo>
                  <a:pt x="11049349" y="4747418"/>
                </a:lnTo>
                <a:cubicBezTo>
                  <a:pt x="11022123" y="4819250"/>
                  <a:pt x="10998838" y="4892390"/>
                  <a:pt x="10978260" y="4966094"/>
                </a:cubicBezTo>
                <a:cubicBezTo>
                  <a:pt x="11216457" y="4678857"/>
                  <a:pt x="11222923" y="4300706"/>
                  <a:pt x="11225213" y="393672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1201005" y="3900089"/>
                </a:moveTo>
                <a:cubicBezTo>
                  <a:pt x="11064705" y="4216426"/>
                  <a:pt x="10958405" y="4541932"/>
                  <a:pt x="10968432" y="4885010"/>
                </a:cubicBezTo>
                <a:cubicBezTo>
                  <a:pt x="10984596" y="4834817"/>
                  <a:pt x="11001105" y="4785171"/>
                  <a:pt x="11019967" y="4735553"/>
                </a:cubicBezTo>
                <a:lnTo>
                  <a:pt x="11035125" y="4695966"/>
                </a:lnTo>
                <a:cubicBezTo>
                  <a:pt x="11047342" y="4665154"/>
                  <a:pt x="11059004" y="4634706"/>
                  <a:pt x="11069972" y="4603168"/>
                </a:cubicBezTo>
                <a:cubicBezTo>
                  <a:pt x="11114708" y="4471083"/>
                  <a:pt x="11133811" y="4329343"/>
                  <a:pt x="11152239" y="4192628"/>
                </a:cubicBezTo>
                <a:cubicBezTo>
                  <a:pt x="11165272" y="4096160"/>
                  <a:pt x="11178361" y="3997344"/>
                  <a:pt x="11201005" y="3900089"/>
                </a:cubicBez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close/>
                <a:moveTo>
                  <a:pt x="10268559" y="3871054"/>
                </a:moveTo>
                <a:cubicBezTo>
                  <a:pt x="10277021" y="4100939"/>
                  <a:pt x="10375577" y="4306148"/>
                  <a:pt x="10494169" y="4520780"/>
                </a:cubicBezTo>
                <a:cubicBezTo>
                  <a:pt x="10447177" y="4399850"/>
                  <a:pt x="10400743" y="4278562"/>
                  <a:pt x="10356661" y="4157302"/>
                </a:cubicBezTo>
                <a:cubicBezTo>
                  <a:pt x="10321871" y="4061517"/>
                  <a:pt x="10289232" y="3966669"/>
                  <a:pt x="10268559" y="3871054"/>
                </a:cubicBez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0277529" y="3701307"/>
                </a:move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cubicBezTo>
                  <a:pt x="10434036" y="4279493"/>
                  <a:pt x="10484873" y="4412529"/>
                  <a:pt x="10536458" y="4544310"/>
                </a:cubicBezTo>
                <a:cubicBezTo>
                  <a:pt x="10537315" y="4408107"/>
                  <a:pt x="10476552" y="4266858"/>
                  <a:pt x="10436479" y="4144570"/>
                </a:cubicBezTo>
                <a:cubicBezTo>
                  <a:pt x="10386976" y="3995354"/>
                  <a:pt x="10333255" y="3848072"/>
                  <a:pt x="10277529" y="3701307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0" y="3982240"/>
                  <a:pt x="5111996" y="4065759"/>
                </a:cubicBezTo>
                <a:cubicBezTo>
                  <a:pt x="5199925" y="4149276"/>
                  <a:pt x="5291490" y="4229096"/>
                  <a:pt x="5388877" y="4300185"/>
                </a:cubicBezTo>
                <a:cubicBezTo>
                  <a:pt x="5401113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1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2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1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69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lnTo>
                  <a:pt x="6038705" y="4763847"/>
                </a:lnTo>
                <a:lnTo>
                  <a:pt x="6037783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0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6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2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7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3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6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cubicBezTo>
                  <a:pt x="2766432" y="5397515"/>
                  <a:pt x="2740950" y="5412509"/>
                  <a:pt x="2714982" y="5427051"/>
                </a:cubicBez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lnTo>
                  <a:pt x="1794914" y="6858000"/>
                </a:ln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lnTo>
                  <a:pt x="1203671" y="6858000"/>
                </a:lnTo>
                <a:lnTo>
                  <a:pt x="1143180" y="6858000"/>
                </a:lnTo>
                <a:lnTo>
                  <a:pt x="1142176" y="6766045"/>
                </a:ln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1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cubicBezTo>
                  <a:pt x="10068034" y="4289020"/>
                  <a:pt x="10235704" y="4406341"/>
                  <a:pt x="10395379" y="4531843"/>
                </a:cubicBezTo>
                <a:cubicBezTo>
                  <a:pt x="10227815" y="4223610"/>
                  <a:pt x="10104867" y="3926696"/>
                  <a:pt x="10225980" y="3561061"/>
                </a:cubicBezTo>
                <a:cubicBezTo>
                  <a:pt x="10233239" y="3539559"/>
                  <a:pt x="10303382" y="3509255"/>
                  <a:pt x="10314210" y="3538353"/>
                </a:cubicBezTo>
                <a:cubicBezTo>
                  <a:pt x="10408734" y="3779872"/>
                  <a:pt x="10497596" y="4023472"/>
                  <a:pt x="10573663" y="4271430"/>
                </a:cubicBezTo>
                <a:cubicBezTo>
                  <a:pt x="10618238" y="4415363"/>
                  <a:pt x="10653304" y="4549296"/>
                  <a:pt x="10583736" y="4688819"/>
                </a:cubicBezTo>
                <a:cubicBezTo>
                  <a:pt x="10685909" y="4776757"/>
                  <a:pt x="10784700" y="4869157"/>
                  <a:pt x="10880472" y="4966558"/>
                </a:cubicBezTo>
                <a:cubicBezTo>
                  <a:pt x="10849056" y="4499967"/>
                  <a:pt x="11034230" y="4066538"/>
                  <a:pt x="11231212" y="3645474"/>
                </a:cubicBezTo>
                <a:cubicBezTo>
                  <a:pt x="11242138" y="3622394"/>
                  <a:pt x="11319709" y="3598841"/>
                  <a:pt x="11317765" y="3638405"/>
                </a:cubicBezTo>
                <a:cubicBezTo>
                  <a:pt x="11295958" y="4125233"/>
                  <a:pt x="11372236" y="4676562"/>
                  <a:pt x="10982911" y="5051260"/>
                </a:cubicBezTo>
                <a:cubicBezTo>
                  <a:pt x="10979389" y="5054277"/>
                  <a:pt x="10974419" y="5057456"/>
                  <a:pt x="10968747" y="5059552"/>
                </a:cubicBezTo>
                <a:cubicBezTo>
                  <a:pt x="11069120" y="5167803"/>
                  <a:pt x="11166116" y="5280511"/>
                  <a:pt x="11258020" y="5401078"/>
                </a:cubicBezTo>
                <a:cubicBezTo>
                  <a:pt x="11414501" y="5606795"/>
                  <a:pt x="11558425" y="5822089"/>
                  <a:pt x="11688741" y="6045312"/>
                </a:cubicBezTo>
                <a:cubicBezTo>
                  <a:pt x="11728326" y="5923422"/>
                  <a:pt x="11744133" y="5789920"/>
                  <a:pt x="11794425" y="5681109"/>
                </a:cubicBezTo>
                <a:cubicBezTo>
                  <a:pt x="11793785" y="5677682"/>
                  <a:pt x="11793359" y="5673360"/>
                  <a:pt x="11792727" y="5669934"/>
                </a:cubicBezTo>
                <a:cubicBezTo>
                  <a:pt x="11786706" y="5671483"/>
                  <a:pt x="11780344" y="5672486"/>
                  <a:pt x="11776744" y="5671723"/>
                </a:cubicBezTo>
                <a:cubicBezTo>
                  <a:pt x="11442886" y="5608574"/>
                  <a:pt x="11457436" y="4983823"/>
                  <a:pt x="11442546" y="4736592"/>
                </a:cubicBezTo>
                <a:cubicBezTo>
                  <a:pt x="11441155" y="4713728"/>
                  <a:pt x="11514076" y="4687776"/>
                  <a:pt x="11527771" y="4704317"/>
                </a:cubicBezTo>
                <a:cubicBezTo>
                  <a:pt x="11715804" y="4928943"/>
                  <a:pt x="11799388" y="5187422"/>
                  <a:pt x="11851542" y="5463703"/>
                </a:cubicBezTo>
                <a:cubicBezTo>
                  <a:pt x="11913004" y="5353500"/>
                  <a:pt x="12015977" y="5250086"/>
                  <a:pt x="12122505" y="5156948"/>
                </a:cubicBezTo>
                <a:lnTo>
                  <a:pt x="12192002" y="5098973"/>
                </a:lnTo>
                <a:lnTo>
                  <a:pt x="12192001" y="5160062"/>
                </a:lnTo>
                <a:lnTo>
                  <a:pt x="12155105" y="5191181"/>
                </a:lnTo>
                <a:cubicBezTo>
                  <a:pt x="12056052" y="5282318"/>
                  <a:pt x="11965498" y="5385071"/>
                  <a:pt x="11918903" y="5491132"/>
                </a:cubicBezTo>
                <a:cubicBezTo>
                  <a:pt x="11960691" y="5426848"/>
                  <a:pt x="12011970" y="5370101"/>
                  <a:pt x="12067554" y="5317498"/>
                </a:cubicBezTo>
                <a:lnTo>
                  <a:pt x="12192001" y="5211391"/>
                </a:lnTo>
                <a:lnTo>
                  <a:pt x="12192001" y="5251558"/>
                </a:lnTo>
                <a:lnTo>
                  <a:pt x="12087498" y="5340764"/>
                </a:lnTo>
                <a:cubicBezTo>
                  <a:pt x="12032329" y="5393102"/>
                  <a:pt x="11981742" y="5449408"/>
                  <a:pt x="11941335" y="5512809"/>
                </a:cubicBezTo>
                <a:cubicBezTo>
                  <a:pt x="11925082" y="5538523"/>
                  <a:pt x="11910985" y="5565169"/>
                  <a:pt x="11898139" y="5592553"/>
                </a:cubicBezTo>
                <a:cubicBezTo>
                  <a:pt x="11945914" y="5558922"/>
                  <a:pt x="11992854" y="5522778"/>
                  <a:pt x="12037359" y="5482816"/>
                </a:cubicBezTo>
                <a:lnTo>
                  <a:pt x="12192001" y="5330890"/>
                </a:lnTo>
                <a:lnTo>
                  <a:pt x="12192001" y="5402911"/>
                </a:lnTo>
                <a:lnTo>
                  <a:pt x="12054488" y="5533939"/>
                </a:lnTo>
                <a:cubicBezTo>
                  <a:pt x="12007570" y="5576210"/>
                  <a:pt x="11919625" y="5622495"/>
                  <a:pt x="11880977" y="5674040"/>
                </a:cubicBezTo>
                <a:cubicBezTo>
                  <a:pt x="11880428" y="5674391"/>
                  <a:pt x="11880223" y="5675288"/>
                  <a:pt x="11879666" y="5675644"/>
                </a:cubicBezTo>
                <a:cubicBezTo>
                  <a:pt x="11877599" y="5678494"/>
                  <a:pt x="11875186" y="5680803"/>
                  <a:pt x="11873674" y="5683306"/>
                </a:cubicBezTo>
                <a:cubicBezTo>
                  <a:pt x="11806563" y="5791374"/>
                  <a:pt x="11801847" y="5992131"/>
                  <a:pt x="11738608" y="6118417"/>
                </a:cubicBezTo>
                <a:cubicBezTo>
                  <a:pt x="11737642" y="6120562"/>
                  <a:pt x="11735234" y="6122876"/>
                  <a:pt x="11732820" y="6125184"/>
                </a:cubicBezTo>
                <a:cubicBezTo>
                  <a:pt x="11856220" y="6344593"/>
                  <a:pt x="11965159" y="6571523"/>
                  <a:pt x="12058063" y="6805045"/>
                </a:cubicBezTo>
                <a:lnTo>
                  <a:pt x="12077722" y="6857999"/>
                </a:lnTo>
                <a:lnTo>
                  <a:pt x="11980831" y="6857999"/>
                </a:lnTo>
                <a:lnTo>
                  <a:pt x="11842370" y="6532596"/>
                </a:lnTo>
                <a:lnTo>
                  <a:pt x="11807118" y="6461642"/>
                </a:lnTo>
                <a:cubicBezTo>
                  <a:pt x="11675874" y="6190726"/>
                  <a:pt x="11523363" y="5930353"/>
                  <a:pt x="11352410" y="5682534"/>
                </a:cubicBezTo>
                <a:cubicBezTo>
                  <a:pt x="11349154" y="5682314"/>
                  <a:pt x="11346248" y="5682642"/>
                  <a:pt x="11344098" y="5681717"/>
                </a:cubicBezTo>
                <a:cubicBezTo>
                  <a:pt x="11146884" y="5607050"/>
                  <a:pt x="10940954" y="5574737"/>
                  <a:pt x="10730809" y="5585749"/>
                </a:cubicBezTo>
                <a:cubicBezTo>
                  <a:pt x="10726045" y="5588034"/>
                  <a:pt x="10720166" y="5591021"/>
                  <a:pt x="10713050" y="5593271"/>
                </a:cubicBezTo>
                <a:cubicBezTo>
                  <a:pt x="10300570" y="5732161"/>
                  <a:pt x="9845774" y="5640588"/>
                  <a:pt x="9420192" y="5692050"/>
                </a:cubicBezTo>
                <a:cubicBezTo>
                  <a:pt x="9405112" y="5694029"/>
                  <a:pt x="9380308" y="5686903"/>
                  <a:pt x="9404066" y="5671708"/>
                </a:cubicBezTo>
                <a:cubicBezTo>
                  <a:pt x="9811305" y="5415077"/>
                  <a:pt x="10269729" y="5333413"/>
                  <a:pt x="10712309" y="5538562"/>
                </a:cubicBezTo>
                <a:cubicBezTo>
                  <a:pt x="10909559" y="5522006"/>
                  <a:pt x="11103888" y="5541041"/>
                  <a:pt x="11291486" y="5595804"/>
                </a:cubicBezTo>
                <a:cubicBezTo>
                  <a:pt x="11253937" y="5543176"/>
                  <a:pt x="11215832" y="5490905"/>
                  <a:pt x="11176624" y="5439340"/>
                </a:cubicBezTo>
                <a:cubicBezTo>
                  <a:pt x="11019444" y="5232532"/>
                  <a:pt x="10848144" y="5046247"/>
                  <a:pt x="10665962" y="4874588"/>
                </a:cubicBezTo>
                <a:cubicBezTo>
                  <a:pt x="10659400" y="4876493"/>
                  <a:pt x="10653378" y="4878043"/>
                  <a:pt x="10647017" y="4879047"/>
                </a:cubicBezTo>
                <a:cubicBezTo>
                  <a:pt x="10469841" y="4937947"/>
                  <a:pt x="10294852" y="4989315"/>
                  <a:pt x="10107096" y="4989072"/>
                </a:cubicBezTo>
                <a:cubicBezTo>
                  <a:pt x="9884392" y="4988955"/>
                  <a:pt x="9658777" y="4947776"/>
                  <a:pt x="9439953" y="4909921"/>
                </a:cubicBezTo>
                <a:cubicBezTo>
                  <a:pt x="9408584" y="4904693"/>
                  <a:pt x="9464056" y="4874580"/>
                  <a:pt x="9470279" y="4872131"/>
                </a:cubicBezTo>
                <a:cubicBezTo>
                  <a:pt x="9777078" y="4772480"/>
                  <a:pt x="10227985" y="4680296"/>
                  <a:pt x="10565024" y="4781269"/>
                </a:cubicBezTo>
                <a:cubicBezTo>
                  <a:pt x="10362949" y="4601638"/>
                  <a:pt x="10148128" y="4438593"/>
                  <a:pt x="9922490" y="4287833"/>
                </a:cubicBezTo>
                <a:cubicBezTo>
                  <a:pt x="9921938" y="4288186"/>
                  <a:pt x="9921032" y="4287993"/>
                  <a:pt x="9920481" y="4288346"/>
                </a:cubicBezTo>
                <a:cubicBezTo>
                  <a:pt x="9919033" y="4288508"/>
                  <a:pt x="9917026" y="4289026"/>
                  <a:pt x="9916127" y="4288836"/>
                </a:cubicBezTo>
                <a:cubicBezTo>
                  <a:pt x="9902906" y="4288860"/>
                  <a:pt x="9795895" y="4364971"/>
                  <a:pt x="9791125" y="4367248"/>
                </a:cubicBezTo>
                <a:cubicBezTo>
                  <a:pt x="9707175" y="4406384"/>
                  <a:pt x="9617775" y="4432133"/>
                  <a:pt x="9528364" y="4451767"/>
                </a:cubicBezTo>
                <a:cubicBezTo>
                  <a:pt x="9228232" y="4518029"/>
                  <a:pt x="8927622" y="4526349"/>
                  <a:pt x="8629850" y="4613329"/>
                </a:cubicBezTo>
                <a:cubicBezTo>
                  <a:pt x="8609591" y="4619390"/>
                  <a:pt x="8554225" y="4618011"/>
                  <a:pt x="8600239" y="4596243"/>
                </a:cubicBezTo>
                <a:cubicBezTo>
                  <a:pt x="8928850" y="4438196"/>
                  <a:pt x="9367700" y="4136057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0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0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6" y="2637633"/>
                </a:cubicBezTo>
                <a:cubicBezTo>
                  <a:pt x="5803017" y="2582794"/>
                  <a:pt x="5810097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4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4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0" y="891331"/>
                </a:cubicBezTo>
                <a:cubicBezTo>
                  <a:pt x="5712973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5" y="246988"/>
                  <a:pt x="5760847" y="254734"/>
                  <a:pt x="5736947" y="261367"/>
                </a:cubicBezTo>
                <a:cubicBezTo>
                  <a:pt x="5638132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7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1" y="231951"/>
                </a:cubicBezTo>
                <a:cubicBezTo>
                  <a:pt x="5794994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3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0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6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6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7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2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1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rgbClr val="BEF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1"/>
          <p:cNvSpPr/>
          <p:nvPr/>
        </p:nvSpPr>
        <p:spPr>
          <a:xfrm>
            <a:off x="1828800" y="990600"/>
            <a:ext cx="9905999" cy="4876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17500" algn="ctr" rotWithShape="0">
              <a:schemeClr val="dk1">
                <a:alpha val="25098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1"/>
          <p:cNvSpPr txBox="1"/>
          <p:nvPr/>
        </p:nvSpPr>
        <p:spPr>
          <a:xfrm>
            <a:off x="2514599" y="1676400"/>
            <a:ext cx="8534401" cy="2590800"/>
          </a:xfrm>
          <a:prstGeom prst="rect">
            <a:avLst/>
          </a:prstGeom>
          <a:solidFill>
            <a:srgbClr val="D9E5F8"/>
          </a:solidFill>
          <a:ln>
            <a:noFill/>
          </a:ln>
        </p:spPr>
        <p:txBody>
          <a:bodyPr spcFirstLastPara="1" wrap="square" lIns="91425" tIns="45700" rIns="91425" bIns="45700" anchor="t" anchorCtr="1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โครงการยื่นขอรับการส่งเสริม BOI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บริษัท 	</a:t>
            </a:r>
            <a:r>
              <a:rPr lang="en-US" sz="5400" b="1" i="0" u="none" strike="noStrike" cap="none">
                <a:solidFill>
                  <a:srgbClr val="C60500"/>
                </a:solidFill>
                <a:latin typeface="Play"/>
                <a:ea typeface="Play"/>
                <a:cs typeface="Play"/>
                <a:sym typeface="Play"/>
              </a:rPr>
              <a:t>XXXXXX</a:t>
            </a:r>
            <a:r>
              <a:rPr lang="en-US" sz="5400" b="1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  จำกัด</a:t>
            </a:r>
            <a:endParaRPr sz="5400" b="1" i="0" u="none" strike="noStrike" cap="non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5400" b="1" i="0" u="none" strike="noStrike" cap="non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716" name="Google Shape;716;p1"/>
          <p:cNvSpPr txBox="1"/>
          <p:nvPr/>
        </p:nvSpPr>
        <p:spPr>
          <a:xfrm>
            <a:off x="11625943" y="6238029"/>
            <a:ext cx="566057" cy="47729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Kanit"/>
                <a:ea typeface="Kanit"/>
                <a:cs typeface="Kanit"/>
                <a:sym typeface="Kanit"/>
              </a:rPr>
              <a:t>1</a:t>
            </a:r>
            <a:endParaRPr sz="1600" b="1" i="0" u="none" strike="noStrike" cap="none">
              <a:solidFill>
                <a:srgbClr val="FFFFFF"/>
              </a:solidFill>
              <a:latin typeface="Kanit"/>
              <a:ea typeface="Kanit"/>
              <a:cs typeface="Kanit"/>
              <a:sym typeface="Kani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816" name="Google Shape;816;p10"/>
          <p:cNvSpPr txBox="1"/>
          <p:nvPr/>
        </p:nvSpPr>
        <p:spPr>
          <a:xfrm>
            <a:off x="263584" y="9658"/>
            <a:ext cx="1192841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ngsana New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Angsana New"/>
                <a:ea typeface="Angsana New"/>
                <a:cs typeface="Angsana New"/>
                <a:sym typeface="Angsana New"/>
              </a:rPr>
              <a:t>รูปภาพเครื่องจักรและหุ่นยนต์หรือระบบดิจิทัลที่ใช้ในโครงการ As is and To be System </a:t>
            </a:r>
            <a:r>
              <a:rPr lang="en-US" sz="2800" b="1" i="0" u="none" strike="noStrike" cap="none">
                <a:solidFill>
                  <a:srgbClr val="FF0000"/>
                </a:solidFill>
                <a:latin typeface="Angsana New"/>
                <a:ea typeface="Angsana New"/>
                <a:cs typeface="Angsana New"/>
                <a:sym typeface="Angsana New"/>
              </a:rPr>
              <a:t> </a:t>
            </a:r>
            <a:endParaRPr/>
          </a:p>
        </p:txBody>
      </p:sp>
      <p:graphicFrame>
        <p:nvGraphicFramePr>
          <p:cNvPr id="817" name="Google Shape;817;p10"/>
          <p:cNvGraphicFramePr/>
          <p:nvPr/>
        </p:nvGraphicFramePr>
        <p:xfrm>
          <a:off x="327804" y="532879"/>
          <a:ext cx="11628000" cy="6546750"/>
        </p:xfrm>
        <a:graphic>
          <a:graphicData uri="http://schemas.openxmlformats.org/drawingml/2006/table">
            <a:tbl>
              <a:tblPr firstRow="1" bandRow="1">
                <a:noFill/>
                <a:tableStyleId>{8FEF475C-7B46-478D-93E7-880EE38FDCB2}</a:tableStyleId>
              </a:tblPr>
              <a:tblGrid>
                <a:gridCol w="105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6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5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3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07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6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26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230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โครงการหลัก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โครงการย่อย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จำนวน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As is System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To be System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มูลค่าเงินลงทุน (ล้านบาท)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มิติย่อย</a:t>
                      </a:r>
                      <a:br>
                        <a:rPr lang="en-US" sz="20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en-US" sz="20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ที่เกี่ยวข้อง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0100">
                <a:tc rowSpan="4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1400"/>
                        <a:t>. ชื่อโครงการหลัก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(รูปภาพ+คำอธิบายสั้นๆ)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(รูปภาพ+คำอธิบายสั้นๆ)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1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(รูปภาพ+คำอธิบายสั้นๆ)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(รูปภาพ+คำอธิบายสั้นๆ)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(รูปภาพ+คำอธิบายสั้นๆ)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(รูปภาพ+คำอธิบายสั้นๆ)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4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(รูปภาพ+คำอธิบายสั้นๆ)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(รูปภาพ+คำอธิบายสั้นๆ)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0700">
                <a:tc gridSpan="5"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รวมมูลค่าเงินลงทุนทั้งสิ้น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18" name="Google Shape;818;p10"/>
          <p:cNvSpPr txBox="1"/>
          <p:nvPr/>
        </p:nvSpPr>
        <p:spPr>
          <a:xfrm>
            <a:off x="11740551" y="6418053"/>
            <a:ext cx="451449" cy="30338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10</a:t>
            </a:fld>
            <a:endParaRPr sz="1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5" name="Google Shape;825;p11"/>
          <p:cNvPicPr preferRelativeResize="0"/>
          <p:nvPr/>
        </p:nvPicPr>
        <p:blipFill rotWithShape="1">
          <a:blip r:embed="rId3">
            <a:alphaModFix/>
          </a:blip>
          <a:srcRect b="7461"/>
          <a:stretch/>
        </p:blipFill>
        <p:spPr>
          <a:xfrm>
            <a:off x="199283" y="1053515"/>
            <a:ext cx="7696959" cy="4242240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p11"/>
          <p:cNvSpPr txBox="1"/>
          <p:nvPr/>
        </p:nvSpPr>
        <p:spPr>
          <a:xfrm>
            <a:off x="0" y="19531"/>
            <a:ext cx="12212301" cy="37965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บริษัท ...........................</a:t>
            </a:r>
            <a:endParaRPr sz="1867" b="1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27" name="Google Shape;827;p11"/>
          <p:cNvSpPr txBox="1"/>
          <p:nvPr/>
        </p:nvSpPr>
        <p:spPr>
          <a:xfrm>
            <a:off x="67261" y="567272"/>
            <a:ext cx="5883163" cy="428313"/>
          </a:xfrm>
          <a:prstGeom prst="rect">
            <a:avLst/>
          </a:prstGeom>
          <a:solidFill>
            <a:srgbClr val="FFFFCC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0B769F"/>
                </a:solidFill>
                <a:latin typeface="Tahoma"/>
                <a:ea typeface="Tahoma"/>
                <a:cs typeface="Tahoma"/>
                <a:sym typeface="Tahoma"/>
              </a:rPr>
              <a:t>มูลค่าการลงทุน จำนวน  ล้านบาท (จำนวน  โครงการ) </a:t>
            </a:r>
            <a:endParaRPr/>
          </a:p>
        </p:txBody>
      </p:sp>
      <p:sp>
        <p:nvSpPr>
          <p:cNvPr id="828" name="Google Shape;828;p11"/>
          <p:cNvSpPr txBox="1"/>
          <p:nvPr/>
        </p:nvSpPr>
        <p:spPr>
          <a:xfrm>
            <a:off x="8144238" y="513296"/>
            <a:ext cx="1496205" cy="540219"/>
          </a:xfrm>
          <a:prstGeom prst="rect">
            <a:avLst/>
          </a:prstGeom>
          <a:solidFill>
            <a:srgbClr val="FAE2D5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Year 2025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As is =  </a:t>
            </a:r>
            <a:endParaRPr/>
          </a:p>
        </p:txBody>
      </p:sp>
      <p:sp>
        <p:nvSpPr>
          <p:cNvPr id="829" name="Google Shape;829;p11"/>
          <p:cNvSpPr txBox="1"/>
          <p:nvPr/>
        </p:nvSpPr>
        <p:spPr>
          <a:xfrm>
            <a:off x="10312444" y="513296"/>
            <a:ext cx="1496205" cy="561339"/>
          </a:xfrm>
          <a:prstGeom prst="rect">
            <a:avLst/>
          </a:prstGeom>
          <a:solidFill>
            <a:srgbClr val="D8F2CF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3A7D22"/>
                </a:solidFill>
                <a:latin typeface="Arial"/>
                <a:ea typeface="Arial"/>
                <a:cs typeface="Arial"/>
                <a:sym typeface="Arial"/>
              </a:rPr>
              <a:t>Year 2028</a:t>
            </a:r>
            <a:endParaRPr sz="1600" b="1" i="0" u="none" strike="noStrike" cap="none">
              <a:solidFill>
                <a:srgbClr val="36790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36790B"/>
                </a:solidFill>
                <a:latin typeface="Arial"/>
                <a:ea typeface="Arial"/>
                <a:cs typeface="Arial"/>
                <a:sym typeface="Arial"/>
              </a:rPr>
              <a:t>To be =  </a:t>
            </a:r>
            <a:endParaRPr/>
          </a:p>
        </p:txBody>
      </p:sp>
      <p:sp>
        <p:nvSpPr>
          <p:cNvPr id="830" name="Google Shape;830;p11"/>
          <p:cNvSpPr/>
          <p:nvPr/>
        </p:nvSpPr>
        <p:spPr>
          <a:xfrm>
            <a:off x="161039" y="5340557"/>
            <a:ext cx="11578771" cy="1445107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sng" strike="noStrike" cap="none">
                <a:solidFill>
                  <a:srgbClr val="3333FF"/>
                </a:solidFill>
                <a:latin typeface="Arial"/>
                <a:ea typeface="Arial"/>
                <a:cs typeface="Arial"/>
                <a:sym typeface="Arial"/>
              </a:rPr>
              <a:t>ผลประโยชน์ที่ได้รับ:</a:t>
            </a:r>
            <a:endParaRPr sz="1800" b="1" u="sng">
              <a:solidFill>
                <a:srgbClr val="333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1"/>
          <p:cNvSpPr/>
          <p:nvPr/>
        </p:nvSpPr>
        <p:spPr>
          <a:xfrm>
            <a:off x="9811677" y="714192"/>
            <a:ext cx="266115" cy="283377"/>
          </a:xfrm>
          <a:prstGeom prst="chevron">
            <a:avLst>
              <a:gd name="adj" fmla="val 50000"/>
            </a:avLst>
          </a:prstGeom>
          <a:solidFill>
            <a:srgbClr val="FFFF00"/>
          </a:solidFill>
          <a:ln w="19050" cap="flat" cmpd="sng">
            <a:solidFill>
              <a:srgbClr val="0F465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1"/>
          <p:cNvSpPr txBox="1"/>
          <p:nvPr/>
        </p:nvSpPr>
        <p:spPr>
          <a:xfrm>
            <a:off x="11808649" y="6475213"/>
            <a:ext cx="383352" cy="31045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11</a:t>
            </a:fld>
            <a:endParaRPr sz="16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graphicFrame>
        <p:nvGraphicFramePr>
          <p:cNvPr id="833" name="Google Shape;833;p11"/>
          <p:cNvGraphicFramePr/>
          <p:nvPr/>
        </p:nvGraphicFramePr>
        <p:xfrm>
          <a:off x="8105067" y="1368277"/>
          <a:ext cx="3945450" cy="2720675"/>
        </p:xfrm>
        <a:graphic>
          <a:graphicData uri="http://schemas.openxmlformats.org/drawingml/2006/table">
            <a:tbl>
              <a:tblPr firstRow="1" bandRow="1">
                <a:noFill/>
                <a:tableStyleId>{8FEF475C-7B46-478D-93E7-880EE38FDCB2}</a:tableStyleId>
              </a:tblPr>
              <a:tblGrid>
                <a:gridCol w="882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2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31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Project</a:t>
                      </a:r>
                      <a:endParaRPr/>
                    </a:p>
                  </a:txBody>
                  <a:tcPr marL="60950" marR="60950" marT="30475" marB="3047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ชื่อโครงการ</a:t>
                      </a:r>
                      <a:endParaRPr sz="1900"/>
                    </a:p>
                  </a:txBody>
                  <a:tcPr marL="60950" marR="60950" marT="30475" marB="304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P1</a:t>
                      </a:r>
                      <a:endParaRPr/>
                    </a:p>
                  </a:txBody>
                  <a:tcPr marL="60950" marR="60950" marT="30475" marB="3047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60950" marR="60950" marT="30475" marB="304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P2</a:t>
                      </a:r>
                      <a:endParaRPr/>
                    </a:p>
                  </a:txBody>
                  <a:tcPr marL="60950" marR="60950" marT="30475" marB="3047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60950" marR="60950" marT="30475" marB="3047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P3</a:t>
                      </a:r>
                      <a:endParaRPr/>
                    </a:p>
                  </a:txBody>
                  <a:tcPr marL="60950" marR="60950" marT="30475" marB="3047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60950" marR="60950" marT="30475" marB="3047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P4</a:t>
                      </a:r>
                      <a:endParaRPr/>
                    </a:p>
                  </a:txBody>
                  <a:tcPr marL="60950" marR="60950" marT="30475" marB="3047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60950" marR="60950" marT="30475" marB="3047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P5</a:t>
                      </a:r>
                      <a:endParaRPr/>
                    </a:p>
                  </a:txBody>
                  <a:tcPr marL="60950" marR="60950" marT="30475" marB="3047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60950" marR="60950" marT="30475" marB="3047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/>
                        <a:t>P6</a:t>
                      </a:r>
                      <a:endParaRPr/>
                    </a:p>
                  </a:txBody>
                  <a:tcPr marL="60950" marR="60950" marT="30475" marB="3047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60950" marR="60950" marT="30475" marB="3047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P7</a:t>
                      </a:r>
                      <a:endParaRPr/>
                    </a:p>
                  </a:txBody>
                  <a:tcPr marL="60950" marR="60950" marT="30475" marB="3047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60950" marR="60950" marT="30475" marB="3047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34" name="Google Shape;834;p11"/>
          <p:cNvSpPr/>
          <p:nvPr/>
        </p:nvSpPr>
        <p:spPr>
          <a:xfrm>
            <a:off x="2544615" y="3760111"/>
            <a:ext cx="497806" cy="483285"/>
          </a:xfrm>
          <a:prstGeom prst="ellipse">
            <a:avLst/>
          </a:prstGeom>
          <a:solidFill>
            <a:srgbClr val="E8223B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P1</a:t>
            </a:r>
            <a:endParaRPr/>
          </a:p>
        </p:txBody>
      </p:sp>
      <p:sp>
        <p:nvSpPr>
          <p:cNvPr id="835" name="Google Shape;835;p11"/>
          <p:cNvSpPr/>
          <p:nvPr/>
        </p:nvSpPr>
        <p:spPr>
          <a:xfrm>
            <a:off x="4037658" y="2928316"/>
            <a:ext cx="497806" cy="483285"/>
          </a:xfrm>
          <a:prstGeom prst="ellipse">
            <a:avLst/>
          </a:prstGeom>
          <a:solidFill>
            <a:srgbClr val="E8223B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P2</a:t>
            </a:r>
            <a:endParaRPr/>
          </a:p>
        </p:txBody>
      </p:sp>
      <p:sp>
        <p:nvSpPr>
          <p:cNvPr id="836" name="Google Shape;836;p11"/>
          <p:cNvSpPr/>
          <p:nvPr/>
        </p:nvSpPr>
        <p:spPr>
          <a:xfrm>
            <a:off x="4701881" y="1933518"/>
            <a:ext cx="497806" cy="483285"/>
          </a:xfrm>
          <a:prstGeom prst="ellipse">
            <a:avLst/>
          </a:prstGeom>
          <a:solidFill>
            <a:srgbClr val="E8223B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P4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P5</a:t>
            </a:r>
            <a:endParaRPr/>
          </a:p>
        </p:txBody>
      </p:sp>
      <p:sp>
        <p:nvSpPr>
          <p:cNvPr id="837" name="Google Shape;837;p11"/>
          <p:cNvSpPr/>
          <p:nvPr/>
        </p:nvSpPr>
        <p:spPr>
          <a:xfrm>
            <a:off x="2362441" y="1899153"/>
            <a:ext cx="497806" cy="483285"/>
          </a:xfrm>
          <a:prstGeom prst="ellipse">
            <a:avLst/>
          </a:prstGeom>
          <a:solidFill>
            <a:srgbClr val="E8223B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P6</a:t>
            </a:r>
            <a:endParaRPr/>
          </a:p>
        </p:txBody>
      </p:sp>
      <p:sp>
        <p:nvSpPr>
          <p:cNvPr id="838" name="Google Shape;838;p11"/>
          <p:cNvSpPr/>
          <p:nvPr/>
        </p:nvSpPr>
        <p:spPr>
          <a:xfrm>
            <a:off x="6226144" y="4234422"/>
            <a:ext cx="497806" cy="483285"/>
          </a:xfrm>
          <a:prstGeom prst="ellipse">
            <a:avLst/>
          </a:prstGeom>
          <a:solidFill>
            <a:srgbClr val="E8223B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P7</a:t>
            </a:r>
            <a:endParaRPr/>
          </a:p>
        </p:txBody>
      </p:sp>
      <p:pic>
        <p:nvPicPr>
          <p:cNvPr id="839" name="Google Shape;839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6677" y="4890285"/>
            <a:ext cx="873788" cy="377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" name="Google Shape;840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75821" y="4430986"/>
            <a:ext cx="1431851" cy="567505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p11"/>
          <p:cNvSpPr txBox="1"/>
          <p:nvPr/>
        </p:nvSpPr>
        <p:spPr>
          <a:xfrm rot="-1228440">
            <a:off x="3211117" y="4147221"/>
            <a:ext cx="4465789" cy="91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4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Example</a:t>
            </a:r>
            <a:endParaRPr/>
          </a:p>
        </p:txBody>
      </p:sp>
      <p:sp>
        <p:nvSpPr>
          <p:cNvPr id="842" name="Google Shape;842;p11"/>
          <p:cNvSpPr/>
          <p:nvPr/>
        </p:nvSpPr>
        <p:spPr>
          <a:xfrm>
            <a:off x="7993524" y="4189343"/>
            <a:ext cx="497806" cy="483285"/>
          </a:xfrm>
          <a:prstGeom prst="ellipse">
            <a:avLst/>
          </a:prstGeom>
          <a:solidFill>
            <a:srgbClr val="E8223B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P3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B9E026FC-8667-4EC5-D3C2-8693F3171563}"/>
              </a:ext>
            </a:extLst>
          </p:cNvPr>
          <p:cNvSpPr/>
          <p:nvPr/>
        </p:nvSpPr>
        <p:spPr>
          <a:xfrm>
            <a:off x="5303206" y="1471242"/>
            <a:ext cx="1676399" cy="53867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21A4529-35AD-C813-7743-C723C6101682}"/>
              </a:ext>
            </a:extLst>
          </p:cNvPr>
          <p:cNvSpPr/>
          <p:nvPr/>
        </p:nvSpPr>
        <p:spPr>
          <a:xfrm>
            <a:off x="7000879" y="1460271"/>
            <a:ext cx="1676399" cy="53867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EA611DF-CF34-D5CB-3954-EE50F9F3F822}"/>
              </a:ext>
            </a:extLst>
          </p:cNvPr>
          <p:cNvSpPr/>
          <p:nvPr/>
        </p:nvSpPr>
        <p:spPr>
          <a:xfrm>
            <a:off x="8686802" y="1471242"/>
            <a:ext cx="1676399" cy="538675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73B82FE-BE8B-AD94-8A71-BECCB6F74506}"/>
              </a:ext>
            </a:extLst>
          </p:cNvPr>
          <p:cNvSpPr/>
          <p:nvPr/>
        </p:nvSpPr>
        <p:spPr>
          <a:xfrm>
            <a:off x="10363202" y="1471242"/>
            <a:ext cx="1704980" cy="5386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EA3D5F02-A029-2695-7E80-1AC9B64B7A70}"/>
              </a:ext>
            </a:extLst>
          </p:cNvPr>
          <p:cNvSpPr/>
          <p:nvPr/>
        </p:nvSpPr>
        <p:spPr>
          <a:xfrm>
            <a:off x="3609976" y="1460271"/>
            <a:ext cx="1676399" cy="5386758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3EBB41B-2E35-9352-EDC1-95FAA96986BD}"/>
              </a:ext>
            </a:extLst>
          </p:cNvPr>
          <p:cNvSpPr/>
          <p:nvPr/>
        </p:nvSpPr>
        <p:spPr>
          <a:xfrm>
            <a:off x="1920878" y="1460271"/>
            <a:ext cx="1676399" cy="5386758"/>
          </a:xfrm>
          <a:prstGeom prst="rect">
            <a:avLst/>
          </a:prstGeom>
          <a:solidFill>
            <a:srgbClr val="EBF3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BF3CC03-403E-B280-EDBE-90D683198AB3}"/>
              </a:ext>
            </a:extLst>
          </p:cNvPr>
          <p:cNvSpPr/>
          <p:nvPr/>
        </p:nvSpPr>
        <p:spPr>
          <a:xfrm>
            <a:off x="419099" y="295653"/>
            <a:ext cx="4295776" cy="10422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solidFill>
                  <a:srgbClr val="002060"/>
                </a:solidFill>
                <a:latin typeface="Kanit" pitchFamily="2" charset="-34"/>
                <a:cs typeface="Kanit" pitchFamily="2" charset="-34"/>
              </a:rPr>
              <a:t>COMPANY</a:t>
            </a:r>
            <a:r>
              <a:rPr lang="th-TH" sz="1800" b="1" dirty="0">
                <a:solidFill>
                  <a:srgbClr val="002060"/>
                </a:solidFill>
                <a:latin typeface="Kanit" pitchFamily="2" charset="-34"/>
                <a:cs typeface="Kanit" pitchFamily="2" charset="-34"/>
              </a:rPr>
              <a:t>............................................................</a:t>
            </a:r>
            <a:endParaRPr lang="en-US" sz="1800" b="1" dirty="0">
              <a:solidFill>
                <a:srgbClr val="002060"/>
              </a:solidFill>
              <a:latin typeface="Kanit" pitchFamily="2" charset="-34"/>
              <a:cs typeface="Kanit" pitchFamily="2" charset="-34"/>
            </a:endParaRPr>
          </a:p>
          <a:p>
            <a:br>
              <a:rPr lang="en-US" dirty="0">
                <a:solidFill>
                  <a:srgbClr val="002060"/>
                </a:solidFill>
                <a:latin typeface="Kanit" pitchFamily="2" charset="-34"/>
                <a:cs typeface="Kanit" pitchFamily="2" charset="-34"/>
              </a:rPr>
            </a:br>
            <a:r>
              <a:rPr lang="en-US" dirty="0">
                <a:solidFill>
                  <a:srgbClr val="002060"/>
                </a:solidFill>
                <a:latin typeface="Kanit" pitchFamily="2" charset="-34"/>
                <a:cs typeface="Kanit" pitchFamily="2" charset="-34"/>
              </a:rPr>
              <a:t>Digital Transformation Roadmap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7B1BCB-0BA9-DC77-B3AD-4599F8F43B15}"/>
              </a:ext>
            </a:extLst>
          </p:cNvPr>
          <p:cNvSpPr/>
          <p:nvPr/>
        </p:nvSpPr>
        <p:spPr>
          <a:xfrm>
            <a:off x="5026319" y="286740"/>
            <a:ext cx="3435934" cy="10421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solidFill>
                  <a:srgbClr val="002060"/>
                </a:solidFill>
                <a:latin typeface="Kanit" pitchFamily="2" charset="-34"/>
                <a:cs typeface="Kanit" pitchFamily="2" charset="-34"/>
              </a:rPr>
              <a:t>Investment</a:t>
            </a:r>
            <a:br>
              <a:rPr lang="en-US" dirty="0">
                <a:solidFill>
                  <a:srgbClr val="002060"/>
                </a:solidFill>
                <a:latin typeface="Kanit" pitchFamily="2" charset="-34"/>
                <a:cs typeface="Kanit" pitchFamily="2" charset="-34"/>
              </a:rPr>
            </a:br>
            <a:r>
              <a:rPr lang="th-TH" dirty="0">
                <a:solidFill>
                  <a:srgbClr val="002060"/>
                </a:solidFill>
                <a:latin typeface="Kanit" pitchFamily="2" charset="-34"/>
                <a:cs typeface="Kanit" pitchFamily="2" charset="-34"/>
              </a:rPr>
              <a:t>จำนวน</a:t>
            </a:r>
            <a:r>
              <a:rPr lang="en-US" dirty="0">
                <a:solidFill>
                  <a:srgbClr val="002060"/>
                </a:solidFill>
                <a:latin typeface="Kanit" pitchFamily="2" charset="-34"/>
                <a:cs typeface="Kanit" pitchFamily="2" charset="-34"/>
              </a:rPr>
              <a:t>………………………………………</a:t>
            </a:r>
            <a:r>
              <a:rPr lang="th-TH" dirty="0">
                <a:solidFill>
                  <a:srgbClr val="002060"/>
                </a:solidFill>
                <a:latin typeface="Kanit" pitchFamily="2" charset="-34"/>
                <a:cs typeface="Kanit" pitchFamily="2" charset="-34"/>
              </a:rPr>
              <a:t>ล้านบาท</a:t>
            </a:r>
            <a:endParaRPr lang="en-US" dirty="0">
              <a:solidFill>
                <a:srgbClr val="002060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5DA5E2-2DA2-F5C7-D496-483B1169F22E}"/>
              </a:ext>
            </a:extLst>
          </p:cNvPr>
          <p:cNvSpPr/>
          <p:nvPr/>
        </p:nvSpPr>
        <p:spPr>
          <a:xfrm>
            <a:off x="8687970" y="286740"/>
            <a:ext cx="3209339" cy="10421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solidFill>
                  <a:srgbClr val="002060"/>
                </a:solidFill>
                <a:latin typeface="Kanit" pitchFamily="2" charset="-34"/>
                <a:cs typeface="Kanit" pitchFamily="2" charset="-34"/>
              </a:rPr>
              <a:t>Project</a:t>
            </a:r>
            <a:br>
              <a:rPr lang="en-US" dirty="0">
                <a:solidFill>
                  <a:srgbClr val="002060"/>
                </a:solidFill>
                <a:latin typeface="Kanit" pitchFamily="2" charset="-34"/>
                <a:cs typeface="Kanit" pitchFamily="2" charset="-34"/>
              </a:rPr>
            </a:br>
            <a:r>
              <a:rPr lang="th-TH" dirty="0">
                <a:solidFill>
                  <a:srgbClr val="002060"/>
                </a:solidFill>
                <a:latin typeface="Kanit" pitchFamily="2" charset="-34"/>
                <a:cs typeface="Kanit" pitchFamily="2" charset="-34"/>
              </a:rPr>
              <a:t>จำนวน</a:t>
            </a:r>
            <a:r>
              <a:rPr lang="en-US" dirty="0">
                <a:solidFill>
                  <a:srgbClr val="002060"/>
                </a:solidFill>
                <a:latin typeface="Kanit" pitchFamily="2" charset="-34"/>
                <a:cs typeface="Kanit" pitchFamily="2" charset="-34"/>
              </a:rPr>
              <a:t>………………..</a:t>
            </a:r>
            <a:r>
              <a:rPr lang="th-TH" dirty="0">
                <a:solidFill>
                  <a:srgbClr val="002060"/>
                </a:solidFill>
                <a:latin typeface="Kanit" pitchFamily="2" charset="-34"/>
                <a:cs typeface="Kanit" pitchFamily="2" charset="-34"/>
              </a:rPr>
              <a:t>โครงการ</a:t>
            </a:r>
            <a:endParaRPr lang="en-US" dirty="0">
              <a:solidFill>
                <a:srgbClr val="002060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C80E8174-AAB5-E7DC-8616-B773FE8F85B2}"/>
              </a:ext>
            </a:extLst>
          </p:cNvPr>
          <p:cNvSpPr/>
          <p:nvPr/>
        </p:nvSpPr>
        <p:spPr>
          <a:xfrm>
            <a:off x="1790701" y="1471242"/>
            <a:ext cx="1847850" cy="438150"/>
          </a:xfrm>
          <a:prstGeom prst="chevron">
            <a:avLst>
              <a:gd name="adj" fmla="val 41311"/>
            </a:avLst>
          </a:prstGeom>
          <a:solidFill>
            <a:srgbClr val="004A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1"/>
                </a:solidFill>
              </a:rPr>
              <a:t>ปี..........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80EA7DB7-2F30-5A63-0F43-7A146B2047D7}"/>
              </a:ext>
            </a:extLst>
          </p:cNvPr>
          <p:cNvSpPr/>
          <p:nvPr/>
        </p:nvSpPr>
        <p:spPr>
          <a:xfrm>
            <a:off x="419099" y="1471242"/>
            <a:ext cx="1447802" cy="438150"/>
          </a:xfrm>
          <a:prstGeom prst="homePlate">
            <a:avLst/>
          </a:prstGeom>
          <a:solidFill>
            <a:srgbClr val="004A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atin typeface="Kanit" pitchFamily="2" charset="-34"/>
                <a:cs typeface="Kanit" pitchFamily="2" charset="-34"/>
              </a:rPr>
              <a:t>AS – IS : ………..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BEE51A0D-8789-2D6D-E172-2CF61ACDE64C}"/>
              </a:ext>
            </a:extLst>
          </p:cNvPr>
          <p:cNvSpPr/>
          <p:nvPr/>
        </p:nvSpPr>
        <p:spPr>
          <a:xfrm>
            <a:off x="3505201" y="1471242"/>
            <a:ext cx="1847850" cy="438150"/>
          </a:xfrm>
          <a:prstGeom prst="chevron">
            <a:avLst>
              <a:gd name="adj" fmla="val 41311"/>
            </a:avLst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1"/>
                </a:solidFill>
              </a:rPr>
              <a:t>ปี..........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85A787C6-46FC-DCB2-7674-B6180F4D4E25}"/>
              </a:ext>
            </a:extLst>
          </p:cNvPr>
          <p:cNvSpPr/>
          <p:nvPr/>
        </p:nvSpPr>
        <p:spPr>
          <a:xfrm>
            <a:off x="5219701" y="1471242"/>
            <a:ext cx="1847850" cy="438150"/>
          </a:xfrm>
          <a:prstGeom prst="chevron">
            <a:avLst>
              <a:gd name="adj" fmla="val 41311"/>
            </a:avLst>
          </a:prstGeom>
          <a:solidFill>
            <a:srgbClr val="8ABA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1"/>
                </a:solidFill>
              </a:rPr>
              <a:t>ปี..........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AF06B8AF-DF42-8257-6B67-FB21D01B6ACE}"/>
              </a:ext>
            </a:extLst>
          </p:cNvPr>
          <p:cNvSpPr/>
          <p:nvPr/>
        </p:nvSpPr>
        <p:spPr>
          <a:xfrm>
            <a:off x="6934201" y="1471242"/>
            <a:ext cx="1847850" cy="438150"/>
          </a:xfrm>
          <a:prstGeom prst="chevron">
            <a:avLst>
              <a:gd name="adj" fmla="val 41311"/>
            </a:avLst>
          </a:prstGeom>
          <a:solidFill>
            <a:srgbClr val="1395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1"/>
                </a:solidFill>
              </a:rPr>
              <a:t>ปี..........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209939F-61D4-C555-BB33-D476ECEB551E}"/>
              </a:ext>
            </a:extLst>
          </p:cNvPr>
          <p:cNvSpPr/>
          <p:nvPr/>
        </p:nvSpPr>
        <p:spPr>
          <a:xfrm>
            <a:off x="8648701" y="1471242"/>
            <a:ext cx="1847850" cy="438150"/>
          </a:xfrm>
          <a:prstGeom prst="chevron">
            <a:avLst>
              <a:gd name="adj" fmla="val 4131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1"/>
                </a:solidFill>
              </a:rPr>
              <a:t>ปี..........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7B73D2F9-CAD2-0C52-A472-553D93A9738C}"/>
              </a:ext>
            </a:extLst>
          </p:cNvPr>
          <p:cNvSpPr/>
          <p:nvPr/>
        </p:nvSpPr>
        <p:spPr>
          <a:xfrm>
            <a:off x="10420353" y="1471242"/>
            <a:ext cx="1562099" cy="438150"/>
          </a:xfrm>
          <a:prstGeom prst="chevron">
            <a:avLst>
              <a:gd name="adj" fmla="val 41311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atin typeface="Kanit" pitchFamily="2" charset="-34"/>
                <a:cs typeface="Kanit" pitchFamily="2" charset="-34"/>
              </a:rPr>
              <a:t>TO BE : ………..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487A536-4D43-BD90-D44B-37528DAEA17D}"/>
              </a:ext>
            </a:extLst>
          </p:cNvPr>
          <p:cNvCxnSpPr>
            <a:cxnSpLocks/>
            <a:endCxn id="34" idx="2"/>
          </p:cNvCxnSpPr>
          <p:nvPr/>
        </p:nvCxnSpPr>
        <p:spPr>
          <a:xfrm>
            <a:off x="1941514" y="2223718"/>
            <a:ext cx="9183688" cy="15134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CE786600-CF1E-6BC4-B12C-1B07807C4C19}"/>
              </a:ext>
            </a:extLst>
          </p:cNvPr>
          <p:cNvSpPr/>
          <p:nvPr/>
        </p:nvSpPr>
        <p:spPr>
          <a:xfrm>
            <a:off x="2619376" y="2132861"/>
            <a:ext cx="190500" cy="18171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7A03DD4-AF42-2497-B095-C7DBABFE6582}"/>
              </a:ext>
            </a:extLst>
          </p:cNvPr>
          <p:cNvSpPr/>
          <p:nvPr/>
        </p:nvSpPr>
        <p:spPr>
          <a:xfrm>
            <a:off x="4333876" y="2132861"/>
            <a:ext cx="190500" cy="18171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6667631-8B8D-E6E3-ED28-F88B8C71ED83}"/>
              </a:ext>
            </a:extLst>
          </p:cNvPr>
          <p:cNvSpPr/>
          <p:nvPr/>
        </p:nvSpPr>
        <p:spPr>
          <a:xfrm>
            <a:off x="6067426" y="2132861"/>
            <a:ext cx="190500" cy="18171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7D61469-FE12-8235-2D5F-BF83021B91BC}"/>
              </a:ext>
            </a:extLst>
          </p:cNvPr>
          <p:cNvSpPr/>
          <p:nvPr/>
        </p:nvSpPr>
        <p:spPr>
          <a:xfrm>
            <a:off x="7762877" y="2132861"/>
            <a:ext cx="190500" cy="18171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F2DB0CF-4D2F-7711-C7CA-9DAD5D192880}"/>
              </a:ext>
            </a:extLst>
          </p:cNvPr>
          <p:cNvSpPr/>
          <p:nvPr/>
        </p:nvSpPr>
        <p:spPr>
          <a:xfrm>
            <a:off x="9458328" y="2132861"/>
            <a:ext cx="190500" cy="18171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AD0CB6D-A528-6B54-69E2-EC89E9AD8F11}"/>
              </a:ext>
            </a:extLst>
          </p:cNvPr>
          <p:cNvSpPr/>
          <p:nvPr/>
        </p:nvSpPr>
        <p:spPr>
          <a:xfrm>
            <a:off x="11125202" y="2147995"/>
            <a:ext cx="190500" cy="18171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B4BF8A2-195A-D437-12DA-8D7C42B760F2}"/>
              </a:ext>
            </a:extLst>
          </p:cNvPr>
          <p:cNvSpPr/>
          <p:nvPr/>
        </p:nvSpPr>
        <p:spPr>
          <a:xfrm>
            <a:off x="1990725" y="2555877"/>
            <a:ext cx="1447802" cy="13144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2"/>
                </a:solidFill>
                <a:latin typeface="Kanit" pitchFamily="2" charset="-34"/>
                <a:cs typeface="Kanit" pitchFamily="2" charset="-34"/>
              </a:rPr>
              <a:t>รูปภาพ</a:t>
            </a:r>
            <a:endParaRPr lang="en-US" dirty="0">
              <a:solidFill>
                <a:schemeClr val="bg2"/>
              </a:solidFill>
              <a:latin typeface="Kanit" pitchFamily="2" charset="-34"/>
              <a:cs typeface="Kanit" pitchFamily="2" charset="-34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0EFFF54-2F8D-3E07-B4D2-6256D455E650}"/>
              </a:ext>
            </a:extLst>
          </p:cNvPr>
          <p:cNvCxnSpPr>
            <a:cxnSpLocks/>
            <a:stCxn id="36" idx="0"/>
            <a:endCxn id="24" idx="4"/>
          </p:cNvCxnSpPr>
          <p:nvPr/>
        </p:nvCxnSpPr>
        <p:spPr>
          <a:xfrm flipV="1">
            <a:off x="2714626" y="2314575"/>
            <a:ext cx="0" cy="2413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13681CE-221F-3429-ADB5-FF2FC0FC9C24}"/>
              </a:ext>
            </a:extLst>
          </p:cNvPr>
          <p:cNvSpPr/>
          <p:nvPr/>
        </p:nvSpPr>
        <p:spPr>
          <a:xfrm>
            <a:off x="3717925" y="2555877"/>
            <a:ext cx="1447802" cy="13144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2"/>
                </a:solidFill>
                <a:latin typeface="Kanit" pitchFamily="2" charset="-34"/>
                <a:cs typeface="Kanit" pitchFamily="2" charset="-34"/>
              </a:rPr>
              <a:t>รูปภาพ</a:t>
            </a:r>
            <a:endParaRPr lang="en-US" dirty="0">
              <a:solidFill>
                <a:schemeClr val="bg2"/>
              </a:solidFill>
              <a:latin typeface="Kanit" pitchFamily="2" charset="-34"/>
              <a:cs typeface="Kanit" pitchFamily="2" charset="-34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4B4B9AC-0DA3-8106-3A25-3380936ECAD8}"/>
              </a:ext>
            </a:extLst>
          </p:cNvPr>
          <p:cNvCxnSpPr>
            <a:cxnSpLocks/>
            <a:stCxn id="42" idx="0"/>
          </p:cNvCxnSpPr>
          <p:nvPr/>
        </p:nvCxnSpPr>
        <p:spPr>
          <a:xfrm flipV="1">
            <a:off x="4441826" y="2314575"/>
            <a:ext cx="0" cy="2413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18CA751-7487-5799-46B0-37E74CA316EE}"/>
              </a:ext>
            </a:extLst>
          </p:cNvPr>
          <p:cNvSpPr/>
          <p:nvPr/>
        </p:nvSpPr>
        <p:spPr>
          <a:xfrm>
            <a:off x="5445125" y="2571011"/>
            <a:ext cx="1447802" cy="13144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2"/>
                </a:solidFill>
                <a:latin typeface="Kanit" pitchFamily="2" charset="-34"/>
                <a:cs typeface="Kanit" pitchFamily="2" charset="-34"/>
              </a:rPr>
              <a:t>รูปภาพ</a:t>
            </a:r>
            <a:endParaRPr lang="en-US" dirty="0">
              <a:solidFill>
                <a:schemeClr val="bg2"/>
              </a:solidFill>
              <a:latin typeface="Kanit" pitchFamily="2" charset="-34"/>
              <a:cs typeface="Kanit" pitchFamily="2" charset="-34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FE376A4-204E-E44D-FAD9-6C4F2060EC38}"/>
              </a:ext>
            </a:extLst>
          </p:cNvPr>
          <p:cNvCxnSpPr>
            <a:cxnSpLocks/>
            <a:stCxn id="44" idx="0"/>
          </p:cNvCxnSpPr>
          <p:nvPr/>
        </p:nvCxnSpPr>
        <p:spPr>
          <a:xfrm flipV="1">
            <a:off x="6169026" y="2329709"/>
            <a:ext cx="0" cy="2413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E1A739AF-DE39-187F-2C9A-0E31AE45703E}"/>
              </a:ext>
            </a:extLst>
          </p:cNvPr>
          <p:cNvSpPr/>
          <p:nvPr/>
        </p:nvSpPr>
        <p:spPr>
          <a:xfrm>
            <a:off x="7134225" y="2571011"/>
            <a:ext cx="1447802" cy="13144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2"/>
                </a:solidFill>
                <a:latin typeface="Kanit" pitchFamily="2" charset="-34"/>
                <a:cs typeface="Kanit" pitchFamily="2" charset="-34"/>
              </a:rPr>
              <a:t>รูปภาพ</a:t>
            </a:r>
            <a:endParaRPr lang="en-US" dirty="0">
              <a:solidFill>
                <a:schemeClr val="bg2"/>
              </a:solidFill>
              <a:latin typeface="Kanit" pitchFamily="2" charset="-34"/>
              <a:cs typeface="Kanit" pitchFamily="2" charset="-34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88C979C-5914-119F-C2BC-09F78EE133C4}"/>
              </a:ext>
            </a:extLst>
          </p:cNvPr>
          <p:cNvCxnSpPr>
            <a:cxnSpLocks/>
            <a:stCxn id="46" idx="0"/>
          </p:cNvCxnSpPr>
          <p:nvPr/>
        </p:nvCxnSpPr>
        <p:spPr>
          <a:xfrm flipV="1">
            <a:off x="7858126" y="2329709"/>
            <a:ext cx="0" cy="2413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614900A-7035-B325-C142-DD7325ED81EA}"/>
              </a:ext>
            </a:extLst>
          </p:cNvPr>
          <p:cNvSpPr/>
          <p:nvPr/>
        </p:nvSpPr>
        <p:spPr>
          <a:xfrm>
            <a:off x="8823325" y="2555877"/>
            <a:ext cx="1447802" cy="13144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2"/>
                </a:solidFill>
                <a:latin typeface="Kanit" pitchFamily="2" charset="-34"/>
                <a:cs typeface="Kanit" pitchFamily="2" charset="-34"/>
              </a:rPr>
              <a:t>รูปภาพ</a:t>
            </a:r>
            <a:endParaRPr lang="en-US" dirty="0">
              <a:solidFill>
                <a:schemeClr val="bg2"/>
              </a:solidFill>
              <a:latin typeface="Kanit" pitchFamily="2" charset="-34"/>
              <a:cs typeface="Kanit" pitchFamily="2" charset="-34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6842C50-79CE-8ACE-CA26-BDD21FC07E8A}"/>
              </a:ext>
            </a:extLst>
          </p:cNvPr>
          <p:cNvCxnSpPr>
            <a:cxnSpLocks/>
            <a:stCxn id="50" idx="0"/>
          </p:cNvCxnSpPr>
          <p:nvPr/>
        </p:nvCxnSpPr>
        <p:spPr>
          <a:xfrm flipV="1">
            <a:off x="9547226" y="2314575"/>
            <a:ext cx="0" cy="2413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8C84F2F0-3683-1F8A-AADB-FC71A7255D52}"/>
              </a:ext>
            </a:extLst>
          </p:cNvPr>
          <p:cNvSpPr/>
          <p:nvPr/>
        </p:nvSpPr>
        <p:spPr>
          <a:xfrm>
            <a:off x="10496551" y="2571011"/>
            <a:ext cx="1447802" cy="13144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2"/>
                </a:solidFill>
                <a:latin typeface="Kanit" pitchFamily="2" charset="-34"/>
                <a:cs typeface="Kanit" pitchFamily="2" charset="-34"/>
              </a:rPr>
              <a:t>รูปภาพ</a:t>
            </a:r>
            <a:endParaRPr lang="en-US" dirty="0">
              <a:solidFill>
                <a:schemeClr val="bg2"/>
              </a:solidFill>
              <a:latin typeface="Kanit" pitchFamily="2" charset="-34"/>
              <a:cs typeface="Kanit" pitchFamily="2" charset="-34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DD3CA87-7D0B-FDA9-A83A-A0D60695AF4D}"/>
              </a:ext>
            </a:extLst>
          </p:cNvPr>
          <p:cNvCxnSpPr>
            <a:cxnSpLocks/>
            <a:stCxn id="52" idx="0"/>
          </p:cNvCxnSpPr>
          <p:nvPr/>
        </p:nvCxnSpPr>
        <p:spPr>
          <a:xfrm flipV="1">
            <a:off x="11220452" y="2329709"/>
            <a:ext cx="0" cy="2413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42FB843-61DE-4529-EC14-5BEB6CC3BBB3}"/>
              </a:ext>
            </a:extLst>
          </p:cNvPr>
          <p:cNvGrpSpPr/>
          <p:nvPr/>
        </p:nvGrpSpPr>
        <p:grpSpPr>
          <a:xfrm>
            <a:off x="22852" y="4613074"/>
            <a:ext cx="1838964" cy="1710145"/>
            <a:chOff x="150470" y="4116492"/>
            <a:chExt cx="1693827" cy="1230023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F751BB1-8492-E78D-89A5-D8FFE6C37344}"/>
                </a:ext>
              </a:extLst>
            </p:cNvPr>
            <p:cNvSpPr/>
            <p:nvPr/>
          </p:nvSpPr>
          <p:spPr>
            <a:xfrm>
              <a:off x="150470" y="4116492"/>
              <a:ext cx="1693827" cy="1112944"/>
            </a:xfrm>
            <a:prstGeom prst="rect">
              <a:avLst/>
            </a:prstGeom>
            <a:solidFill>
              <a:srgbClr val="F3F4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049F4F4F-8294-079A-58AF-7AF5C8DA1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0006" t="26007"/>
            <a:stretch>
              <a:fillRect/>
            </a:stretch>
          </p:blipFill>
          <p:spPr>
            <a:xfrm>
              <a:off x="727479" y="4209002"/>
              <a:ext cx="505816" cy="398673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A668554-A90E-CB45-1A7A-DAB0BF4B9B31}"/>
                </a:ext>
              </a:extLst>
            </p:cNvPr>
            <p:cNvSpPr txBox="1"/>
            <p:nvPr/>
          </p:nvSpPr>
          <p:spPr>
            <a:xfrm>
              <a:off x="474991" y="4700184"/>
              <a:ext cx="12547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1"/>
                  </a:solidFill>
                  <a:latin typeface="Kanit" pitchFamily="2" charset="-34"/>
                  <a:ea typeface="Tahoma"/>
                  <a:cs typeface="Kanit" pitchFamily="2" charset="-34"/>
                  <a:sym typeface="Tahoma"/>
                </a:rPr>
                <a:t>Digital tools</a:t>
              </a:r>
              <a:r>
                <a:rPr lang="en-US" sz="1200" dirty="0">
                  <a:solidFill>
                    <a:schemeClr val="tx1"/>
                  </a:solidFill>
                  <a:latin typeface="Kanit" pitchFamily="2" charset="-34"/>
                  <a:ea typeface="Tahoma"/>
                  <a:cs typeface="Kanit" pitchFamily="2" charset="-34"/>
                </a:rPr>
                <a:t> </a:t>
              </a:r>
              <a:r>
                <a:rPr lang="en-US" sz="1200" b="1" dirty="0">
                  <a:solidFill>
                    <a:schemeClr val="tx1"/>
                  </a:solidFill>
                  <a:latin typeface="Kanit" pitchFamily="2" charset="-34"/>
                  <a:ea typeface="Tahoma"/>
                  <a:cs typeface="Kanit" pitchFamily="2" charset="-34"/>
                  <a:sym typeface="Tahoma"/>
                </a:rPr>
                <a:t>&amp;</a:t>
              </a:r>
              <a:r>
                <a:rPr lang="en-US" sz="1200" dirty="0">
                  <a:solidFill>
                    <a:schemeClr val="tx1"/>
                  </a:solidFill>
                  <a:latin typeface="Kanit" pitchFamily="2" charset="-34"/>
                  <a:ea typeface="Tahoma"/>
                  <a:cs typeface="Kanit" pitchFamily="2" charset="-34"/>
                </a:rPr>
                <a:t> </a:t>
              </a:r>
              <a:r>
                <a:rPr lang="en-US" sz="1200" b="1" dirty="0">
                  <a:solidFill>
                    <a:schemeClr val="tx1"/>
                  </a:solidFill>
                  <a:latin typeface="Kanit" pitchFamily="2" charset="-34"/>
                  <a:ea typeface="Tahoma"/>
                  <a:cs typeface="Kanit" pitchFamily="2" charset="-34"/>
                  <a:sym typeface="Tahoma"/>
                </a:rPr>
                <a:t>Applications</a:t>
              </a:r>
              <a:endParaRPr lang="en-US" sz="1200" dirty="0">
                <a:solidFill>
                  <a:schemeClr val="tx1"/>
                </a:solidFill>
                <a:latin typeface="Kanit" pitchFamily="2" charset="-34"/>
                <a:cs typeface="Kanit" pitchFamily="2" charset="-34"/>
              </a:endParaRPr>
            </a:p>
            <a:p>
              <a:endParaRPr lang="en-US" sz="1200" dirty="0">
                <a:latin typeface="Kanit" pitchFamily="2" charset="-34"/>
                <a:cs typeface="Kanit" pitchFamily="2" charset="-34"/>
              </a:endParaRPr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4D101790-BD31-5C04-ECCA-27B14BBF824A}"/>
              </a:ext>
            </a:extLst>
          </p:cNvPr>
          <p:cNvSpPr/>
          <p:nvPr/>
        </p:nvSpPr>
        <p:spPr>
          <a:xfrm>
            <a:off x="2028823" y="3946955"/>
            <a:ext cx="1447802" cy="217666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tx1"/>
                </a:solidFill>
                <a:latin typeface="Kanit" pitchFamily="2" charset="-34"/>
                <a:cs typeface="Kanit" pitchFamily="2" charset="-34"/>
              </a:rPr>
              <a:t>ผลิตภัณฑ์................</a:t>
            </a:r>
            <a:endParaRPr lang="en-US" dirty="0">
              <a:solidFill>
                <a:schemeClr val="tx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97C46681-DCA8-7E4F-9FBF-5DF10DD8E057}"/>
              </a:ext>
            </a:extLst>
          </p:cNvPr>
          <p:cNvSpPr/>
          <p:nvPr/>
        </p:nvSpPr>
        <p:spPr>
          <a:xfrm>
            <a:off x="3662360" y="3969672"/>
            <a:ext cx="1447802" cy="217666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tx1"/>
                </a:solidFill>
                <a:latin typeface="Kanit" pitchFamily="2" charset="-34"/>
                <a:cs typeface="Kanit" pitchFamily="2" charset="-34"/>
              </a:rPr>
              <a:t>ผลิตภัณฑ์................</a:t>
            </a:r>
            <a:endParaRPr lang="en-US" dirty="0">
              <a:solidFill>
                <a:schemeClr val="tx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06260AE8-8930-94C5-AA41-840342393C9A}"/>
              </a:ext>
            </a:extLst>
          </p:cNvPr>
          <p:cNvSpPr/>
          <p:nvPr/>
        </p:nvSpPr>
        <p:spPr>
          <a:xfrm>
            <a:off x="5453064" y="3950590"/>
            <a:ext cx="1447802" cy="217666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tx1"/>
                </a:solidFill>
                <a:latin typeface="Kanit" pitchFamily="2" charset="-34"/>
                <a:cs typeface="Kanit" pitchFamily="2" charset="-34"/>
              </a:rPr>
              <a:t>ผลิตภัณฑ์................</a:t>
            </a:r>
            <a:endParaRPr lang="en-US" dirty="0">
              <a:solidFill>
                <a:schemeClr val="tx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E737D0D-8DDF-5107-CB6A-D07A09C7891B}"/>
              </a:ext>
            </a:extLst>
          </p:cNvPr>
          <p:cNvSpPr/>
          <p:nvPr/>
        </p:nvSpPr>
        <p:spPr>
          <a:xfrm>
            <a:off x="7167568" y="3969640"/>
            <a:ext cx="1447802" cy="217666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tx1"/>
                </a:solidFill>
                <a:latin typeface="Kanit" pitchFamily="2" charset="-34"/>
                <a:cs typeface="Kanit" pitchFamily="2" charset="-34"/>
              </a:rPr>
              <a:t>ผลิตภัณฑ์................</a:t>
            </a:r>
            <a:endParaRPr lang="en-US" dirty="0">
              <a:solidFill>
                <a:schemeClr val="tx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0B01D2F-58C2-EC45-DD83-FBA7A8E75999}"/>
              </a:ext>
            </a:extLst>
          </p:cNvPr>
          <p:cNvSpPr/>
          <p:nvPr/>
        </p:nvSpPr>
        <p:spPr>
          <a:xfrm>
            <a:off x="8791582" y="3952036"/>
            <a:ext cx="1447802" cy="217666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tx1"/>
                </a:solidFill>
                <a:latin typeface="Kanit" pitchFamily="2" charset="-34"/>
                <a:cs typeface="Kanit" pitchFamily="2" charset="-34"/>
              </a:rPr>
              <a:t>ผลิตภัณฑ์................</a:t>
            </a:r>
            <a:endParaRPr lang="en-US" dirty="0">
              <a:solidFill>
                <a:schemeClr val="tx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3A3127E7-3021-C104-842B-D294065C1ECA}"/>
              </a:ext>
            </a:extLst>
          </p:cNvPr>
          <p:cNvSpPr/>
          <p:nvPr/>
        </p:nvSpPr>
        <p:spPr>
          <a:xfrm>
            <a:off x="10491791" y="3969640"/>
            <a:ext cx="1447802" cy="217666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tx1"/>
                </a:solidFill>
                <a:latin typeface="Kanit" pitchFamily="2" charset="-34"/>
                <a:cs typeface="Kanit" pitchFamily="2" charset="-34"/>
              </a:rPr>
              <a:t>ผลิตภัณฑ์................</a:t>
            </a:r>
            <a:endParaRPr lang="en-US" dirty="0">
              <a:solidFill>
                <a:schemeClr val="tx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D0476828-B171-93E6-842C-22183DCA91C2}"/>
              </a:ext>
            </a:extLst>
          </p:cNvPr>
          <p:cNvSpPr/>
          <p:nvPr/>
        </p:nvSpPr>
        <p:spPr>
          <a:xfrm>
            <a:off x="1962151" y="4394529"/>
            <a:ext cx="1561301" cy="233011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2"/>
                </a:solidFill>
                <a:latin typeface="Kanit" pitchFamily="2" charset="-34"/>
                <a:cs typeface="Kanit" pitchFamily="2" charset="-34"/>
              </a:rPr>
              <a:t>รูปภาพพร้อมคำอธิบาย</a:t>
            </a:r>
            <a:endParaRPr lang="en-US" dirty="0">
              <a:solidFill>
                <a:schemeClr val="bg2"/>
              </a:solidFill>
              <a:latin typeface="Kanit" pitchFamily="2" charset="-34"/>
              <a:cs typeface="Kanit" pitchFamily="2" charset="-34"/>
            </a:endParaRPr>
          </a:p>
          <a:p>
            <a:pPr algn="ctr"/>
            <a:endParaRPr lang="en-US" dirty="0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BF59A05A-C51A-C2FF-6AEB-A07499EAC129}"/>
              </a:ext>
            </a:extLst>
          </p:cNvPr>
          <p:cNvSpPr/>
          <p:nvPr/>
        </p:nvSpPr>
        <p:spPr>
          <a:xfrm>
            <a:off x="3638550" y="4414137"/>
            <a:ext cx="1561301" cy="231049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2"/>
                </a:solidFill>
                <a:latin typeface="Kanit" pitchFamily="2" charset="-34"/>
                <a:cs typeface="Kanit" pitchFamily="2" charset="-34"/>
              </a:rPr>
              <a:t>รูปภาพพร้อมคำอธิบาย</a:t>
            </a:r>
            <a:endParaRPr lang="en-US" dirty="0">
              <a:solidFill>
                <a:schemeClr val="bg2"/>
              </a:solidFill>
              <a:latin typeface="Kanit" pitchFamily="2" charset="-34"/>
              <a:cs typeface="Kanit" pitchFamily="2" charset="-34"/>
            </a:endParaRPr>
          </a:p>
          <a:p>
            <a:pPr algn="ctr"/>
            <a:endParaRPr lang="en-US" dirty="0"/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4596D1F6-BE1D-8CC7-9583-AB4583818F87}"/>
              </a:ext>
            </a:extLst>
          </p:cNvPr>
          <p:cNvSpPr/>
          <p:nvPr/>
        </p:nvSpPr>
        <p:spPr>
          <a:xfrm>
            <a:off x="5353054" y="4403776"/>
            <a:ext cx="1561301" cy="232085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2"/>
                </a:solidFill>
                <a:latin typeface="Kanit" pitchFamily="2" charset="-34"/>
                <a:cs typeface="Kanit" pitchFamily="2" charset="-34"/>
              </a:rPr>
              <a:t>รูปภาพพร้อมคำอธิบาย</a:t>
            </a:r>
            <a:endParaRPr lang="en-US" dirty="0">
              <a:solidFill>
                <a:schemeClr val="bg2"/>
              </a:solidFill>
              <a:latin typeface="Kanit" pitchFamily="2" charset="-34"/>
              <a:cs typeface="Kanit" pitchFamily="2" charset="-34"/>
            </a:endParaRPr>
          </a:p>
          <a:p>
            <a:pPr algn="ctr"/>
            <a:endParaRPr lang="en-US" dirty="0"/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C0CBC073-09BE-F4E7-33FB-D95C6694382B}"/>
              </a:ext>
            </a:extLst>
          </p:cNvPr>
          <p:cNvSpPr/>
          <p:nvPr/>
        </p:nvSpPr>
        <p:spPr>
          <a:xfrm>
            <a:off x="7029853" y="4394529"/>
            <a:ext cx="1561301" cy="23300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2"/>
                </a:solidFill>
                <a:latin typeface="Kanit" pitchFamily="2" charset="-34"/>
                <a:cs typeface="Kanit" pitchFamily="2" charset="-34"/>
              </a:rPr>
              <a:t>รูปภาพพร้อมคำอธิบาย</a:t>
            </a:r>
            <a:endParaRPr lang="en-US" dirty="0">
              <a:solidFill>
                <a:schemeClr val="bg2"/>
              </a:solidFill>
              <a:latin typeface="Kanit" pitchFamily="2" charset="-34"/>
              <a:cs typeface="Kanit" pitchFamily="2" charset="-34"/>
            </a:endParaRPr>
          </a:p>
          <a:p>
            <a:pPr algn="ctr"/>
            <a:endParaRPr lang="en-US" dirty="0"/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87B85238-0348-3AB8-E9D1-102582CC137B}"/>
              </a:ext>
            </a:extLst>
          </p:cNvPr>
          <p:cNvSpPr/>
          <p:nvPr/>
        </p:nvSpPr>
        <p:spPr>
          <a:xfrm>
            <a:off x="8715776" y="4403776"/>
            <a:ext cx="1561301" cy="232083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2"/>
                </a:solidFill>
                <a:latin typeface="Kanit" pitchFamily="2" charset="-34"/>
                <a:cs typeface="Kanit" pitchFamily="2" charset="-34"/>
              </a:rPr>
              <a:t>รูปภาพพร้อมคำอธิบาย</a:t>
            </a:r>
            <a:endParaRPr lang="en-US" dirty="0">
              <a:solidFill>
                <a:schemeClr val="bg2"/>
              </a:solidFill>
              <a:latin typeface="Kanit" pitchFamily="2" charset="-34"/>
              <a:cs typeface="Kanit" pitchFamily="2" charset="-34"/>
            </a:endParaRPr>
          </a:p>
          <a:p>
            <a:pPr algn="ctr"/>
            <a:endParaRPr lang="en-US" dirty="0"/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D2FFF125-E7E3-676C-96FE-D4A32BA7F7F7}"/>
              </a:ext>
            </a:extLst>
          </p:cNvPr>
          <p:cNvSpPr/>
          <p:nvPr/>
        </p:nvSpPr>
        <p:spPr>
          <a:xfrm>
            <a:off x="10439801" y="4394529"/>
            <a:ext cx="1561301" cy="233007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bg2"/>
                </a:solidFill>
                <a:latin typeface="Kanit" pitchFamily="2" charset="-34"/>
                <a:cs typeface="Kanit" pitchFamily="2" charset="-34"/>
              </a:rPr>
              <a:t>รูปภาพพร้อมคำอธิบาย</a:t>
            </a:r>
            <a:endParaRPr lang="en-US" dirty="0">
              <a:solidFill>
                <a:schemeClr val="bg2"/>
              </a:solidFill>
              <a:latin typeface="Kanit" pitchFamily="2" charset="-34"/>
              <a:cs typeface="Kanit" pitchFamily="2" charset="-34"/>
            </a:endParaRPr>
          </a:p>
          <a:p>
            <a:pPr algn="ctr"/>
            <a:endParaRPr lang="en-US" dirty="0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2C3039AD-96DA-56D1-6745-D8E0240E07B0}"/>
              </a:ext>
            </a:extLst>
          </p:cNvPr>
          <p:cNvSpPr/>
          <p:nvPr/>
        </p:nvSpPr>
        <p:spPr>
          <a:xfrm>
            <a:off x="46989" y="2450360"/>
            <a:ext cx="1838964" cy="1152137"/>
          </a:xfrm>
          <a:prstGeom prst="rect">
            <a:avLst/>
          </a:prstGeom>
          <a:solidFill>
            <a:srgbClr val="F3F4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  <a:latin typeface="Kanit" pitchFamily="2" charset="-34"/>
              <a:cs typeface="Kanit" pitchFamily="2" charset="-34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Kanit" pitchFamily="2" charset="-34"/>
              <a:cs typeface="Kanit" pitchFamily="2" charset="-34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Kanit" pitchFamily="2" charset="-34"/>
              <a:cs typeface="Kanit" pitchFamily="2" charset="-34"/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  <a:latin typeface="Kanit" pitchFamily="2" charset="-34"/>
                <a:cs typeface="Kanit" pitchFamily="2" charset="-34"/>
              </a:rPr>
              <a:t>Main Product</a:t>
            </a:r>
          </a:p>
          <a:p>
            <a:pPr algn="ctr"/>
            <a:endParaRPr lang="en-US" dirty="0"/>
          </a:p>
        </p:txBody>
      </p:sp>
      <p:pic>
        <p:nvPicPr>
          <p:cNvPr id="106" name="Picture 105">
            <a:extLst>
              <a:ext uri="{FF2B5EF4-FFF2-40B4-BE49-F238E27FC236}">
                <a16:creationId xmlns:a16="http://schemas.microsoft.com/office/drawing/2014/main" id="{8887B652-BCD6-BB68-C357-6432142F7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40" y="2450360"/>
            <a:ext cx="609685" cy="682868"/>
          </a:xfrm>
          <a:prstGeom prst="rect">
            <a:avLst/>
          </a:prstGeom>
        </p:spPr>
      </p:pic>
      <p:sp>
        <p:nvSpPr>
          <p:cNvPr id="110" name="Google Shape;740;p3">
            <a:extLst>
              <a:ext uri="{FF2B5EF4-FFF2-40B4-BE49-F238E27FC236}">
                <a16:creationId xmlns:a16="http://schemas.microsoft.com/office/drawing/2014/main" id="{90822597-9E8B-667B-1AA9-7F613FCFAD62}"/>
              </a:ext>
            </a:extLst>
          </p:cNvPr>
          <p:cNvSpPr txBox="1"/>
          <p:nvPr/>
        </p:nvSpPr>
        <p:spPr>
          <a:xfrm rot="-2112983">
            <a:off x="4174475" y="2963970"/>
            <a:ext cx="5545154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E5F8"/>
              </a:buClr>
              <a:buSzPts val="6600"/>
              <a:buFont typeface="Kanit"/>
              <a:buNone/>
            </a:pPr>
            <a:r>
              <a:rPr lang="en-US" sz="6600" b="1" i="0" u="none" strike="noStrike" cap="none" dirty="0">
                <a:solidFill>
                  <a:schemeClr val="accent2">
                    <a:alpha val="32000"/>
                  </a:schemeClr>
                </a:solidFill>
                <a:latin typeface="Kanit"/>
                <a:ea typeface="Kanit"/>
                <a:cs typeface="Kanit"/>
                <a:sym typeface="Kanit"/>
              </a:rPr>
              <a:t>Example</a:t>
            </a:r>
            <a:endParaRPr sz="6600" b="1" i="0" u="none" strike="noStrike" cap="none" dirty="0">
              <a:solidFill>
                <a:schemeClr val="accent2">
                  <a:alpha val="32000"/>
                </a:schemeClr>
              </a:solidFill>
              <a:latin typeface="Kanit"/>
              <a:ea typeface="Kanit"/>
              <a:cs typeface="Kanit"/>
              <a:sym typeface="Kanit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105AEA6E-B216-7B20-3023-15F399818DCB}"/>
              </a:ext>
            </a:extLst>
          </p:cNvPr>
          <p:cNvSpPr txBox="1"/>
          <p:nvPr/>
        </p:nvSpPr>
        <p:spPr>
          <a:xfrm>
            <a:off x="241785" y="6454627"/>
            <a:ext cx="3819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>
                <a:solidFill>
                  <a:srgbClr val="FF0000"/>
                </a:solidFill>
                <a:latin typeface="Kanit"/>
                <a:ea typeface="Kanit"/>
                <a:cs typeface="Kanit"/>
                <a:sym typeface="Kanit"/>
              </a:rPr>
              <a:t>***บริษัทสามารถออกแบบได้แต่คงเนื้อหาไว้***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300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0416B-DF45-9F16-0B82-CDBCA54C4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10D32F-8F3B-34E8-B450-85CE0A9A2E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910685" y="1039387"/>
            <a:ext cx="5403728" cy="47792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D46887-C512-C28B-7AAA-E0E1B91CC20B}"/>
              </a:ext>
            </a:extLst>
          </p:cNvPr>
          <p:cNvSpPr txBox="1"/>
          <p:nvPr/>
        </p:nvSpPr>
        <p:spPr>
          <a:xfrm>
            <a:off x="7698377" y="1245869"/>
            <a:ext cx="4493623" cy="5406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บริษัทฯ</a:t>
            </a:r>
            <a:r>
              <a:rPr kumimoji="0" lang="en-US" sz="2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 ได้จัดทำแบบประกอบคำขอรับการส่งเสริมตามหลักเกณฑ์การให้สิทธิประโยชน์ตามมาตรการปรับปรุงประสิทธิภาพด้านการยกระดับไปสู่อุตสาหกรรม 4.0   </a:t>
            </a:r>
            <a:r>
              <a:rPr kumimoji="0" 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ตามประกาศคณะกรรมการส่งเสริมการลงทุนที่</a:t>
            </a:r>
            <a:r>
              <a:rPr kumimoji="0" lang="en-US" sz="2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 15/2565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anose="020B0604030504040204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ฝ่ายเลขาฯ</a:t>
            </a:r>
            <a:r>
              <a:rPr kumimoji="0" lang="en-US" sz="2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 ได้ตรวจสอบเอกสารและดำเนินการสัมภาษณ์ผู้ประกอบการเพื่อขอข้อมูลเพิ</a:t>
            </a:r>
            <a:r>
              <a:rPr kumimoji="0" lang="th-TH" sz="20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่</a:t>
            </a:r>
            <a:r>
              <a:rPr kumimoji="0" 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มเติม</a:t>
            </a:r>
            <a:r>
              <a:rPr kumimoji="0" lang="en-US" sz="2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 </a:t>
            </a:r>
            <a:r>
              <a:rPr kumimoji="0" 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และได้จัดทำข้อสรุป</a:t>
            </a:r>
            <a:r>
              <a:rPr kumimoji="0" lang="en-US" sz="2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 </a:t>
            </a:r>
            <a:r>
              <a:rPr kumimoji="0" lang="en-US" sz="20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ดังต่อไปนี้</a:t>
            </a:r>
            <a:endParaRPr kumimoji="0" lang="en-US" sz="20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2" name="Google Shape;1018;p49">
            <a:extLst>
              <a:ext uri="{FF2B5EF4-FFF2-40B4-BE49-F238E27FC236}">
                <a16:creationId xmlns:a16="http://schemas.microsoft.com/office/drawing/2014/main" id="{82055A3C-8E99-DC91-DBD7-78AE28F10EF1}"/>
              </a:ext>
            </a:extLst>
          </p:cNvPr>
          <p:cNvSpPr txBox="1">
            <a:spLocks/>
          </p:cNvSpPr>
          <p:nvPr/>
        </p:nvSpPr>
        <p:spPr>
          <a:xfrm>
            <a:off x="11625943" y="6244136"/>
            <a:ext cx="566057" cy="47729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600" b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cs typeface="Tahoma" panose="020B0604030504040204" pitchFamily="34" charset="0"/>
                <a:sym typeface="Barlow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lang="en" sz="1600" b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cs typeface="Tahoma" panose="020B0604030504040204" pitchFamily="34" charset="0"/>
              <a:sym typeface="Barlow"/>
            </a:endParaRPr>
          </a:p>
        </p:txBody>
      </p:sp>
    </p:spTree>
    <p:extLst>
      <p:ext uri="{BB962C8B-B14F-4D97-AF65-F5344CB8AC3E}">
        <p14:creationId xmlns:p14="http://schemas.microsoft.com/office/powerpoint/2010/main" val="3668494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1DF35-C12B-FD7C-E8C2-1278467A5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2938A-2121-027D-100A-66A552123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93831"/>
          </a:xfrm>
          <a:solidFill>
            <a:srgbClr val="0000CC"/>
          </a:solidFill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1067"/>
              </a:spcAft>
              <a:tabLst>
                <a:tab pos="360671" algn="l"/>
              </a:tabLst>
            </a:pPr>
            <a:r>
              <a:rPr lang="th-TH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เกณฑ์การลงทุนตามมาตรการฯ คือ ต้องลงทุน ด้านที่ </a:t>
            </a: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th-TH" sz="24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และ</a:t>
            </a:r>
            <a:r>
              <a:rPr lang="th-TH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ด้านที่ </a:t>
            </a: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th-TH" sz="2400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หรือ</a:t>
            </a:r>
            <a:r>
              <a:rPr lang="th-TH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ด้านที่ </a:t>
            </a: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397BB8-DB38-147B-3B14-5D917950545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224" y="686804"/>
            <a:ext cx="11481240" cy="570865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1B1FB9B-EDFF-F63F-75C6-1DF26DD403AC}"/>
              </a:ext>
            </a:extLst>
          </p:cNvPr>
          <p:cNvCxnSpPr/>
          <p:nvPr/>
        </p:nvCxnSpPr>
        <p:spPr>
          <a:xfrm flipV="1">
            <a:off x="1193559" y="1575883"/>
            <a:ext cx="230908" cy="2309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8CFC1C-4A15-FF6A-AD52-C11B05DEB394}"/>
              </a:ext>
            </a:extLst>
          </p:cNvPr>
          <p:cNvCxnSpPr/>
          <p:nvPr/>
        </p:nvCxnSpPr>
        <p:spPr>
          <a:xfrm flipV="1">
            <a:off x="1193559" y="2360974"/>
            <a:ext cx="230908" cy="2309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CFB0B60-E4D6-5A3D-BA43-DF6767FD61D6}"/>
              </a:ext>
            </a:extLst>
          </p:cNvPr>
          <p:cNvCxnSpPr/>
          <p:nvPr/>
        </p:nvCxnSpPr>
        <p:spPr>
          <a:xfrm flipV="1">
            <a:off x="482359" y="3092957"/>
            <a:ext cx="230908" cy="2309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0EFF858-114B-3CEA-5CE0-8F15C0D6681D}"/>
              </a:ext>
            </a:extLst>
          </p:cNvPr>
          <p:cNvCxnSpPr/>
          <p:nvPr/>
        </p:nvCxnSpPr>
        <p:spPr>
          <a:xfrm flipV="1">
            <a:off x="1193558" y="4147306"/>
            <a:ext cx="230908" cy="2309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018;p49">
            <a:extLst>
              <a:ext uri="{FF2B5EF4-FFF2-40B4-BE49-F238E27FC236}">
                <a16:creationId xmlns:a16="http://schemas.microsoft.com/office/drawing/2014/main" id="{DA17985D-526F-7690-793B-2AE4B18EEEBF}"/>
              </a:ext>
            </a:extLst>
          </p:cNvPr>
          <p:cNvSpPr txBox="1">
            <a:spLocks/>
          </p:cNvSpPr>
          <p:nvPr/>
        </p:nvSpPr>
        <p:spPr>
          <a:xfrm>
            <a:off x="11610975" y="6467661"/>
            <a:ext cx="581025" cy="33006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defTabSz="914377">
              <a:defRPr/>
            </a:pPr>
            <a:fld id="{00000000-1234-1234-1234-123412341234}" type="slidenum">
              <a:rPr lang="en" sz="1600" kern="0">
                <a:solidFill>
                  <a:srgbClr val="FFFFFF"/>
                </a:solidFill>
                <a:latin typeface="Kanit" panose="00000500000000000000" pitchFamily="2" charset="-34"/>
                <a:cs typeface="Kanit" panose="00000500000000000000" pitchFamily="2" charset="-34"/>
              </a:rPr>
              <a:pPr defTabSz="914377">
                <a:defRPr/>
              </a:pPr>
              <a:t>14</a:t>
            </a:fld>
            <a:endParaRPr lang="en" sz="1600" kern="0">
              <a:solidFill>
                <a:srgbClr val="FFFFFF"/>
              </a:solidFill>
              <a:latin typeface="Kanit" panose="00000500000000000000" pitchFamily="2" charset="-34"/>
              <a:cs typeface="Kanit" panose="00000500000000000000" pitchFamily="2" charset="-34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F1CDE0-0B2D-3881-3902-AC1FF21B0B00}"/>
              </a:ext>
            </a:extLst>
          </p:cNvPr>
          <p:cNvCxnSpPr/>
          <p:nvPr/>
        </p:nvCxnSpPr>
        <p:spPr>
          <a:xfrm flipV="1">
            <a:off x="1187257" y="3457395"/>
            <a:ext cx="230908" cy="2309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493B022-6D38-65F3-E1C4-06DEDF282302}"/>
              </a:ext>
            </a:extLst>
          </p:cNvPr>
          <p:cNvCxnSpPr/>
          <p:nvPr/>
        </p:nvCxnSpPr>
        <p:spPr>
          <a:xfrm flipV="1">
            <a:off x="482359" y="4688848"/>
            <a:ext cx="230908" cy="2309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02E36FD-F489-6A5C-AF03-D228B3A5E5DA}"/>
              </a:ext>
            </a:extLst>
          </p:cNvPr>
          <p:cNvCxnSpPr/>
          <p:nvPr/>
        </p:nvCxnSpPr>
        <p:spPr>
          <a:xfrm flipV="1">
            <a:off x="1241427" y="5432918"/>
            <a:ext cx="230908" cy="2309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51DA30E-A68E-AD16-46F7-BB1E52B2B552}"/>
              </a:ext>
            </a:extLst>
          </p:cNvPr>
          <p:cNvCxnSpPr/>
          <p:nvPr/>
        </p:nvCxnSpPr>
        <p:spPr>
          <a:xfrm flipV="1">
            <a:off x="1187257" y="5987101"/>
            <a:ext cx="230908" cy="2309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Google Shape;1274;p26">
            <a:extLst>
              <a:ext uri="{FF2B5EF4-FFF2-40B4-BE49-F238E27FC236}">
                <a16:creationId xmlns:a16="http://schemas.microsoft.com/office/drawing/2014/main" id="{07F2E44C-F2A8-2B58-E845-6C818DC669FD}"/>
              </a:ext>
            </a:extLst>
          </p:cNvPr>
          <p:cNvSpPr txBox="1"/>
          <p:nvPr/>
        </p:nvSpPr>
        <p:spPr>
          <a:xfrm>
            <a:off x="442536" y="6396335"/>
            <a:ext cx="6370581" cy="461665"/>
          </a:xfrm>
          <a:prstGeom prst="rect">
            <a:avLst/>
          </a:prstGeom>
          <a:solidFill>
            <a:srgbClr val="B3E5A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Kanit"/>
              <a:buNone/>
            </a:pPr>
            <a:r>
              <a:rPr lang="en-US" sz="2400" b="1" i="0" u="none" strike="noStrike" cap="none" dirty="0" err="1">
                <a:solidFill>
                  <a:srgbClr val="FF0000"/>
                </a:solidFill>
                <a:latin typeface="Kanit"/>
                <a:ea typeface="Kanit"/>
                <a:cs typeface="Kanit"/>
                <a:sym typeface="Kanit"/>
              </a:rPr>
              <a:t>โปรด</a:t>
            </a:r>
            <a:r>
              <a:rPr lang="en-US" sz="2400" b="1" i="0" u="none" strike="noStrike" cap="none" dirty="0">
                <a:solidFill>
                  <a:srgbClr val="FF0000"/>
                </a:solidFill>
                <a:latin typeface="Kanit"/>
                <a:ea typeface="Kanit"/>
                <a:cs typeface="Kanit"/>
                <a:sym typeface="Kanit"/>
              </a:rPr>
              <a:t> tick 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Kanit"/>
                <a:ea typeface="Kanit"/>
                <a:cs typeface="Kanit"/>
                <a:sym typeface="Kanit"/>
              </a:rPr>
              <a:t>🗹 </a:t>
            </a:r>
            <a:r>
              <a:rPr lang="en-US" sz="2400" b="1" i="0" u="none" strike="noStrike" cap="none" dirty="0" err="1">
                <a:solidFill>
                  <a:srgbClr val="FF0000"/>
                </a:solidFill>
                <a:latin typeface="Kanit"/>
                <a:ea typeface="Kanit"/>
                <a:cs typeface="Kanit"/>
                <a:sym typeface="Kanit"/>
              </a:rPr>
              <a:t>เครื่องหมายในช่องที่ได้ดำเนินการ</a:t>
            </a:r>
            <a:r>
              <a:rPr lang="en-US" sz="2400" b="1" i="0" u="none" strike="noStrike" cap="none" dirty="0">
                <a:solidFill>
                  <a:srgbClr val="FF0000"/>
                </a:solidFill>
                <a:latin typeface="Kanit"/>
                <a:ea typeface="Kanit"/>
                <a:cs typeface="Kanit"/>
                <a:sym typeface="Kanit"/>
              </a:rPr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71707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48F2B-8E95-C268-FC45-83488D3B0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680A7-004E-48B5-5E62-00AE34C899C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6507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4000" b="1" dirty="0">
                <a:solidFill>
                  <a:schemeClr val="bg1"/>
                </a:solidFill>
              </a:rPr>
              <a:t>ปัญหาและความต้องการ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915001A-ADD6-D897-E842-0B06FCD70F96}"/>
              </a:ext>
            </a:extLst>
          </p:cNvPr>
          <p:cNvSpPr/>
          <p:nvPr/>
        </p:nvSpPr>
        <p:spPr>
          <a:xfrm>
            <a:off x="393842" y="1058238"/>
            <a:ext cx="11404315" cy="538365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marL="447675" indent="-26828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th-TH" sz="1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Google Shape;1018;p49">
            <a:extLst>
              <a:ext uri="{FF2B5EF4-FFF2-40B4-BE49-F238E27FC236}">
                <a16:creationId xmlns:a16="http://schemas.microsoft.com/office/drawing/2014/main" id="{65C8D9BB-EF78-6F24-C9A8-22DDBD282507}"/>
              </a:ext>
            </a:extLst>
          </p:cNvPr>
          <p:cNvSpPr txBox="1">
            <a:spLocks/>
          </p:cNvSpPr>
          <p:nvPr/>
        </p:nvSpPr>
        <p:spPr>
          <a:xfrm>
            <a:off x="11722742" y="6553200"/>
            <a:ext cx="469258" cy="28126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defTabSz="914446">
              <a:defRPr/>
            </a:pPr>
            <a:fld id="{00000000-1234-1234-1234-123412341234}" type="slidenum">
              <a:rPr lang="en" sz="1600" b="0" kern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 defTabSz="914446">
                <a:defRPr/>
              </a:pPr>
              <a:t>15</a:t>
            </a:fld>
            <a:endParaRPr lang="en" sz="1600" b="0" kern="0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296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1E936-67AE-10AE-0F62-4546F6445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235;p7">
            <a:extLst>
              <a:ext uri="{FF2B5EF4-FFF2-40B4-BE49-F238E27FC236}">
                <a16:creationId xmlns:a16="http://schemas.microsoft.com/office/drawing/2014/main" id="{89409A92-4A96-FCFD-B45F-CFD17EE42A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0723338"/>
              </p:ext>
            </p:extLst>
          </p:nvPr>
        </p:nvGraphicFramePr>
        <p:xfrm>
          <a:off x="2" y="486139"/>
          <a:ext cx="12191998" cy="604392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54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1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7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8239">
                  <a:extLst>
                    <a:ext uri="{9D8B030D-6E8A-4147-A177-3AD203B41FA5}">
                      <a16:colId xmlns:a16="http://schemas.microsoft.com/office/drawing/2014/main" val="3787410440"/>
                    </a:ext>
                  </a:extLst>
                </a:gridCol>
                <a:gridCol w="1521815">
                  <a:extLst>
                    <a:ext uri="{9D8B030D-6E8A-4147-A177-3AD203B41FA5}">
                      <a16:colId xmlns:a16="http://schemas.microsoft.com/office/drawing/2014/main" val="152019377"/>
                    </a:ext>
                  </a:extLst>
                </a:gridCol>
                <a:gridCol w="3988468">
                  <a:extLst>
                    <a:ext uri="{9D8B030D-6E8A-4147-A177-3AD203B41FA5}">
                      <a16:colId xmlns:a16="http://schemas.microsoft.com/office/drawing/2014/main" val="3936688560"/>
                    </a:ext>
                  </a:extLst>
                </a:gridCol>
              </a:tblGrid>
              <a:tr h="41167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1" i="0" dirty="0" err="1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Tahoma"/>
                        </a:rPr>
                        <a:t>ลำดับ</a:t>
                      </a:r>
                      <a:endParaRPr sz="1100" b="1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Tahoma"/>
                      </a:endParaRPr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1" i="0" dirty="0" err="1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Tahoma"/>
                        </a:rPr>
                        <a:t>ชื่อโครงการ</a:t>
                      </a:r>
                      <a:endParaRPr sz="1100" b="1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Tahoma"/>
                      </a:endParaRPr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1" i="0" dirty="0" err="1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Tahoma"/>
                        </a:rPr>
                        <a:t>จำนวนเงินลงทุน</a:t>
                      </a:r>
                      <a:endParaRPr sz="11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1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Tahoma"/>
                        </a:rPr>
                        <a:t> (</a:t>
                      </a:r>
                      <a:r>
                        <a:rPr lang="en-US" sz="1100" b="1" i="0" dirty="0" err="1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Tahoma"/>
                        </a:rPr>
                        <a:t>ล้านบาท</a:t>
                      </a:r>
                      <a:r>
                        <a:rPr lang="en-US" sz="1100" b="1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Tahoma"/>
                        </a:rPr>
                        <a:t>)</a:t>
                      </a:r>
                      <a:endParaRPr sz="11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7BC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Tahoma"/>
                        <a:buNone/>
                      </a:pPr>
                      <a:r>
                        <a:rPr lang="th-TH" sz="1100" b="1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Tahoma"/>
                        </a:rPr>
                        <a:t>สัดส่วนเงินลงทุน (</a:t>
                      </a:r>
                      <a:r>
                        <a:rPr lang="en-US" sz="1100" b="1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Tahoma"/>
                        </a:rPr>
                        <a:t>%)</a:t>
                      </a:r>
                      <a:endParaRPr sz="11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7BC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Tahoma"/>
                        <a:buNone/>
                      </a:pPr>
                      <a:r>
                        <a:rPr lang="en-US" sz="1100" b="1" i="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% </a:t>
                      </a:r>
                      <a:r>
                        <a:rPr lang="th-TH" sz="1100" b="1" i="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ประโยชน์ที่ได้รับ</a:t>
                      </a:r>
                      <a:endParaRPr sz="1100" b="1" i="0" kern="12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7BC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Tahoma"/>
                        <a:buNone/>
                      </a:pPr>
                      <a:r>
                        <a:rPr lang="th-TH" sz="1100" b="1" i="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ประโยชน์/เหตุผล/ข้อมูลสนับสนุน</a:t>
                      </a:r>
                      <a:endParaRPr sz="1100" b="1" i="0" kern="12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7BC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7BC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798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ahoma"/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</a:t>
                      </a:r>
                      <a:endParaRPr sz="1600" dirty="0"/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ahoma"/>
                        <a:buNone/>
                      </a:pPr>
                      <a:r>
                        <a:rPr lang="th-TH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ระบุชื่อโครงการ.............................. </a:t>
                      </a:r>
                      <a:br>
                        <a:rPr lang="th-TH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th-TH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(รายละเอียดการดำเนินการของอุปกรณ์ เช่น 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Upgrade and Implement ERP Software </a:t>
                      </a:r>
                      <a:r>
                        <a:rPr lang="th-TH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 ติดตั้งอุปกรณ์เพื่อลดปัญหาการหยุดชะงักของระบบ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dirty="0"/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ahoma"/>
                        <a:buNone/>
                      </a:pPr>
                      <a:endParaRPr sz="1600" dirty="0"/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ahoma"/>
                        <a:buNone/>
                      </a:pPr>
                      <a:endParaRPr sz="1600" b="0" i="0" u="none" strike="noStrike" kern="1200" dirty="0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01637" marR="101637" marT="50819" marB="50819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428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ahoma"/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</a:t>
                      </a:r>
                      <a:endParaRPr sz="1600" dirty="0"/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ahoma"/>
                        <a:buNone/>
                        <a:tabLst/>
                        <a:defRPr/>
                      </a:pPr>
                      <a:r>
                        <a:rPr lang="th-TH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ระบุชื่อโครงการ.............................. </a:t>
                      </a:r>
                      <a:br>
                        <a:rPr lang="th-TH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th-TH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(รายละเอียดการดำเนินการของอุปกรณ์ เช่น </a:t>
                      </a: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Upgrade and Implement ERP Software / </a:t>
                      </a:r>
                      <a:r>
                        <a:rPr lang="th-TH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ติดตั้งอุปกรณ์เพื่อลดปัญหาการหยุดชะงักของระบบ)</a:t>
                      </a:r>
                      <a:endParaRPr lang="th-TH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ahoma"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ahoma"/>
                        <a:buNone/>
                      </a:pPr>
                      <a:endParaRPr sz="1600" dirty="0"/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ahoma"/>
                        <a:buNone/>
                      </a:pPr>
                      <a:endParaRPr sz="1600" b="0" i="0" u="none" strike="noStrike" kern="1200" dirty="0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01637" marR="101637" marT="50819" marB="50819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556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ahoma"/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</a:t>
                      </a:r>
                      <a:endParaRPr sz="1600" dirty="0"/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ahoma"/>
                        <a:buNone/>
                        <a:tabLst/>
                        <a:defRPr/>
                      </a:pPr>
                      <a:r>
                        <a:rPr lang="th-TH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ระบุชื่อโครงการ.............................. </a:t>
                      </a:r>
                      <a:br>
                        <a:rPr lang="th-TH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th-TH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(รายละเอียดการดำเนินการของอุปกรณ์ เช่น </a:t>
                      </a: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Upgrade and Implement ERP Software / </a:t>
                      </a:r>
                      <a:r>
                        <a:rPr lang="th-TH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ติดตั้งอุปกรณ์เพื่อลดปัญหาการหยุดชะงักของระบบ)</a:t>
                      </a:r>
                      <a:endParaRPr lang="th-TH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ahoma"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ahoma"/>
                        <a:buNone/>
                      </a:pPr>
                      <a:endParaRPr sz="1600" dirty="0"/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ahoma"/>
                        <a:buNone/>
                      </a:pPr>
                      <a:endParaRPr sz="1600" b="0" i="0" u="none" strike="noStrike" kern="1200" dirty="0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01637" marR="101637" marT="50819" marB="50819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878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ahoma"/>
                        <a:buNone/>
                      </a:pPr>
                      <a:endParaRPr sz="1600" dirty="0"/>
                    </a:p>
                  </a:txBody>
                  <a:tcPr marL="101637" marR="101637" marT="50819" marB="50819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ahoma"/>
                        <a:buNone/>
                        <a:tabLst/>
                        <a:defRPr/>
                      </a:pPr>
                      <a:r>
                        <a:rPr lang="th-TH" sz="2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รวม</a:t>
                      </a:r>
                      <a:endParaRPr lang="en-US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01637" marR="101637" marT="50819" marB="50819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ahoma"/>
                        <a:buNone/>
                      </a:pPr>
                      <a:endParaRPr sz="1600" dirty="0"/>
                    </a:p>
                  </a:txBody>
                  <a:tcPr marL="101637" marR="101637" marT="50819" marB="50819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Tahoma"/>
                        <a:buNone/>
                      </a:pPr>
                      <a:endParaRPr sz="1600" b="0" i="0" u="none" strike="noStrike" kern="1200" dirty="0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 marL="101637" marR="101637" marT="50819" marB="50819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350" marR="6350" marT="6350" marB="0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01637" marR="101637" marT="50819" marB="50819"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0025987"/>
                  </a:ext>
                </a:extLst>
              </a:tr>
            </a:tbl>
          </a:graphicData>
        </a:graphic>
      </p:graphicFrame>
      <p:sp>
        <p:nvSpPr>
          <p:cNvPr id="2" name="Google Shape;233;p7">
            <a:extLst>
              <a:ext uri="{FF2B5EF4-FFF2-40B4-BE49-F238E27FC236}">
                <a16:creationId xmlns:a16="http://schemas.microsoft.com/office/drawing/2014/main" id="{1B3D4151-5601-1B1E-9BF1-DDD39CD03CC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608" cy="48613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ts val="3200"/>
            </a:pPr>
            <a:r>
              <a:rPr lang="th-TH" b="1" dirty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จำนวนโครงการที่เสนอในแผนการลงทุน</a:t>
            </a:r>
          </a:p>
        </p:txBody>
      </p:sp>
      <p:sp>
        <p:nvSpPr>
          <p:cNvPr id="3" name="Google Shape;1018;p49">
            <a:extLst>
              <a:ext uri="{FF2B5EF4-FFF2-40B4-BE49-F238E27FC236}">
                <a16:creationId xmlns:a16="http://schemas.microsoft.com/office/drawing/2014/main" id="{CC430C72-1FD9-7CAE-1AAD-532F347AF123}"/>
              </a:ext>
            </a:extLst>
          </p:cNvPr>
          <p:cNvSpPr txBox="1">
            <a:spLocks/>
          </p:cNvSpPr>
          <p:nvPr/>
        </p:nvSpPr>
        <p:spPr>
          <a:xfrm>
            <a:off x="11837504" y="6619460"/>
            <a:ext cx="354496" cy="2150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defTabSz="914446">
              <a:defRPr/>
            </a:pPr>
            <a:fld id="{00000000-1234-1234-1234-123412341234}" type="slidenum">
              <a:rPr lang="en" b="0" kern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 defTabSz="914446">
                <a:defRPr/>
              </a:pPr>
              <a:t>16</a:t>
            </a:fld>
            <a:endParaRPr lang="en" b="0" kern="0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59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5B08CA9-6A00-858C-6B99-2EBEE26E4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083513"/>
              </p:ext>
            </p:extLst>
          </p:nvPr>
        </p:nvGraphicFramePr>
        <p:xfrm>
          <a:off x="6283124" y="5595282"/>
          <a:ext cx="5794577" cy="10058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420269">
                  <a:extLst>
                    <a:ext uri="{9D8B030D-6E8A-4147-A177-3AD203B41FA5}">
                      <a16:colId xmlns:a16="http://schemas.microsoft.com/office/drawing/2014/main" val="3330431175"/>
                    </a:ext>
                  </a:extLst>
                </a:gridCol>
                <a:gridCol w="1446289">
                  <a:extLst>
                    <a:ext uri="{9D8B030D-6E8A-4147-A177-3AD203B41FA5}">
                      <a16:colId xmlns:a16="http://schemas.microsoft.com/office/drawing/2014/main" val="2276594398"/>
                    </a:ext>
                  </a:extLst>
                </a:gridCol>
                <a:gridCol w="1469916">
                  <a:extLst>
                    <a:ext uri="{9D8B030D-6E8A-4147-A177-3AD203B41FA5}">
                      <a16:colId xmlns:a16="http://schemas.microsoft.com/office/drawing/2014/main" val="1409564296"/>
                    </a:ext>
                  </a:extLst>
                </a:gridCol>
                <a:gridCol w="1458103">
                  <a:extLst>
                    <a:ext uri="{9D8B030D-6E8A-4147-A177-3AD203B41FA5}">
                      <a16:colId xmlns:a16="http://schemas.microsoft.com/office/drawing/2014/main" val="2471860593"/>
                    </a:ext>
                  </a:extLst>
                </a:gridCol>
              </a:tblGrid>
              <a:tr h="610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h-TH" sz="1400" b="1" dirty="0">
                          <a:solidFill>
                            <a:schemeClr val="tx1"/>
                          </a:solidFill>
                        </a:rPr>
                        <a:t>คาดการณ์</a:t>
                      </a:r>
                      <a:br>
                        <a:rPr lang="th-TH" sz="14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th-TH" sz="1400" b="1" dirty="0">
                          <a:solidFill>
                            <a:schemeClr val="tx1"/>
                          </a:solidFill>
                        </a:rPr>
                        <a:t>ภาษีนิติบุคคล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: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ปี 2569 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ปี 2570 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ปี 2571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485062"/>
                  </a:ext>
                </a:extLst>
              </a:tr>
              <a:tr h="39515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TAX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.....................บาท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.....................บาท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.....................บาท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33990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1D9212A-BAC6-94FD-2586-F78A3280C3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601180"/>
              </p:ext>
            </p:extLst>
          </p:nvPr>
        </p:nvGraphicFramePr>
        <p:xfrm>
          <a:off x="1" y="492164"/>
          <a:ext cx="12077702" cy="495666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601996">
                  <a:extLst>
                    <a:ext uri="{9D8B030D-6E8A-4147-A177-3AD203B41FA5}">
                      <a16:colId xmlns:a16="http://schemas.microsoft.com/office/drawing/2014/main" val="1263342069"/>
                    </a:ext>
                  </a:extLst>
                </a:gridCol>
                <a:gridCol w="1921588">
                  <a:extLst>
                    <a:ext uri="{9D8B030D-6E8A-4147-A177-3AD203B41FA5}">
                      <a16:colId xmlns:a16="http://schemas.microsoft.com/office/drawing/2014/main" val="3141149894"/>
                    </a:ext>
                  </a:extLst>
                </a:gridCol>
                <a:gridCol w="2507223">
                  <a:extLst>
                    <a:ext uri="{9D8B030D-6E8A-4147-A177-3AD203B41FA5}">
                      <a16:colId xmlns:a16="http://schemas.microsoft.com/office/drawing/2014/main" val="3530333868"/>
                    </a:ext>
                  </a:extLst>
                </a:gridCol>
                <a:gridCol w="2134394">
                  <a:extLst>
                    <a:ext uri="{9D8B030D-6E8A-4147-A177-3AD203B41FA5}">
                      <a16:colId xmlns:a16="http://schemas.microsoft.com/office/drawing/2014/main" val="465944147"/>
                    </a:ext>
                  </a:extLst>
                </a:gridCol>
                <a:gridCol w="1912501">
                  <a:extLst>
                    <a:ext uri="{9D8B030D-6E8A-4147-A177-3AD203B41FA5}">
                      <a16:colId xmlns:a16="http://schemas.microsoft.com/office/drawing/2014/main" val="3636697987"/>
                    </a:ext>
                  </a:extLst>
                </a:gridCol>
              </a:tblGrid>
              <a:tr h="496503"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ชื่อโครงการ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เงินลงทุน (บาท)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ประโยชน์ที่ได้รับ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ผลประโยชน์ที่ได้รับ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(บาท)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ผลประโยชน์ที่ได้รับ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229234"/>
                  </a:ext>
                </a:extLst>
              </a:tr>
              <a:tr h="355704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xxxx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lstStyle/>
                    <a:p>
                      <a:pPr marL="263525" indent="-171450">
                        <a:buFont typeface="Arial" panose="020B0604020202020204" pitchFamily="34" charset="0"/>
                        <a:buChar char="•"/>
                      </a:pPr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กำลังการผลิตเพิ่มขึ้น 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xx%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400,000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xx%</a:t>
                      </a:r>
                      <a:b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</a:br>
                      <a:endParaRPr lang="en-US" sz="1800" b="0" u="none" strike="noStrike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414375"/>
                  </a:ext>
                </a:extLst>
              </a:tr>
              <a:tr h="36956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285750" indent="-193675">
                        <a:buFont typeface="Arial" panose="020B0604020202020204" pitchFamily="34" charset="0"/>
                        <a:buChar char="•"/>
                      </a:pPr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ลดต้นทุนการผลิต 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xx%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,</a:t>
                      </a:r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00,000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2000" b="0" u="none" strike="noStrike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4388600"/>
                  </a:ext>
                </a:extLst>
              </a:tr>
              <a:tr h="36956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263525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ลดของเสียจากการผลิต 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xx%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00,000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2000" b="0" u="none" strike="noStrike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932929"/>
                  </a:ext>
                </a:extLst>
              </a:tr>
              <a:tr h="422527">
                <a:tc rowSpan="2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xxxx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193675">
                        <a:buFont typeface="Arial" panose="020B0604020202020204" pitchFamily="34" charset="0"/>
                        <a:buChar char="•"/>
                      </a:pPr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ลดแรงงาน 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xx%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,</a:t>
                      </a:r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00,000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xx%</a:t>
                      </a:r>
                      <a:endParaRPr lang="en-US" sz="1800" b="0" u="none" strike="noStrike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293964"/>
                  </a:ext>
                </a:extLst>
              </a:tr>
              <a:tr h="422527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263525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ลดพลังงานไฟฟ้า 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xx%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00,000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2000" b="0" u="none" strike="noStrike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33312"/>
                  </a:ext>
                </a:extLst>
              </a:tr>
              <a:tr h="422527">
                <a:tc rowSpan="2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xxxx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193675">
                        <a:buFont typeface="Arial" panose="020B0604020202020204" pitchFamily="34" charset="0"/>
                        <a:buChar char="•"/>
                      </a:pPr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ลดต้นทุนการผลิต 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xx%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,</a:t>
                      </a:r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00,000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xx%</a:t>
                      </a:r>
                      <a:endParaRPr lang="en-US" sz="1800" b="0" u="none" strike="noStrike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394061"/>
                  </a:ext>
                </a:extLst>
              </a:tr>
              <a:tr h="422527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263525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ลดของเสียจากการผลิต 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xx%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00,000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2000" b="0" u="none" strike="noStrike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rgbClr val="FFE8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538088"/>
                  </a:ext>
                </a:extLst>
              </a:tr>
              <a:tr h="422527">
                <a:tc rowSpan="2">
                  <a:txBody>
                    <a:bodyPr/>
                    <a:lstStyle/>
                    <a:p>
                      <a:pPr algn="l" rtl="0" fontAlgn="ctr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xxxx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193675">
                        <a:buFont typeface="Arial" panose="020B0604020202020204" pitchFamily="34" charset="0"/>
                        <a:buChar char="•"/>
                      </a:pPr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ลดแรงงาน 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xx%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,</a:t>
                      </a:r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00,000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xx%</a:t>
                      </a:r>
                      <a:b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</a:br>
                      <a:endParaRPr lang="en-US" sz="1800" b="0" u="none" strike="noStrike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680276"/>
                  </a:ext>
                </a:extLst>
              </a:tr>
              <a:tr h="422527">
                <a:tc vMerge="1">
                  <a:txBody>
                    <a:bodyPr/>
                    <a:lstStyle/>
                    <a:p>
                      <a:pPr algn="l" rtl="0" fontAlgn="ctr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263525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ลดพลังงานไฟฟ้า 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xx%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00,000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2000" b="0" u="none" strike="noStrike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349182"/>
                  </a:ext>
                </a:extLst>
              </a:tr>
              <a:tr h="422527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xxxx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lstStyle/>
                    <a:p>
                      <a:pPr marL="263525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ลดของเสียจากการผลิต 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xx%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00,000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xx%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669190"/>
                  </a:ext>
                </a:extLst>
              </a:tr>
              <a:tr h="39759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th-TH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รวม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</a:t>
                      </a:r>
                      <a:r>
                        <a:rPr lang="en-US" sz="1600" b="1" u="none" strike="noStrike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xxxx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b="0" u="none" strike="noStrike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 err="1"/>
                        <a:t>xxxxxxx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50356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16C3F80-F876-3B07-7649-158F2CB155DA}"/>
              </a:ext>
            </a:extLst>
          </p:cNvPr>
          <p:cNvSpPr txBox="1"/>
          <p:nvPr/>
        </p:nvSpPr>
        <p:spPr>
          <a:xfrm>
            <a:off x="0" y="19071"/>
            <a:ext cx="1219200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ความคุ้มค่าของการลงทุนของ</a:t>
            </a:r>
            <a:r>
              <a:rPr lang="th-TH" sz="2400" b="1" i="0" u="none" strike="noStrike" cap="none" dirty="0">
                <a:solidFill>
                  <a:schemeClr val="dk1"/>
                </a:solidFill>
                <a:latin typeface="TH SarabunPSK" panose="020B0500040200020003" pitchFamily="34" charset="-34"/>
                <a:ea typeface="Play"/>
                <a:cs typeface="TH SarabunPSK" panose="020B0500040200020003" pitchFamily="34" charset="-34"/>
                <a:sym typeface="Play"/>
              </a:rPr>
              <a:t>บริษัท </a:t>
            </a:r>
            <a:r>
              <a:rPr lang="en-US" sz="2400" b="1" dirty="0">
                <a:solidFill>
                  <a:schemeClr val="dk1"/>
                </a:solidFill>
                <a:latin typeface="TH SarabunPSK" panose="020B0500040200020003" pitchFamily="34" charset="-34"/>
                <a:ea typeface="Play"/>
                <a:cs typeface="TH SarabunPSK" panose="020B0500040200020003" pitchFamily="34" charset="-34"/>
                <a:sym typeface="Play"/>
              </a:rPr>
              <a:t>XXXX </a:t>
            </a:r>
            <a:r>
              <a:rPr lang="th-TH" sz="2400" b="1" i="0" u="none" strike="noStrike" cap="none" dirty="0">
                <a:solidFill>
                  <a:schemeClr val="dk1"/>
                </a:solidFill>
                <a:latin typeface="TH SarabunPSK" panose="020B0500040200020003" pitchFamily="34" charset="-34"/>
                <a:ea typeface="Play"/>
                <a:cs typeface="TH SarabunPSK" panose="020B0500040200020003" pitchFamily="34" charset="-34"/>
                <a:sym typeface="Play"/>
              </a:rPr>
              <a:t>จำกัด</a:t>
            </a:r>
          </a:p>
        </p:txBody>
      </p:sp>
      <p:sp>
        <p:nvSpPr>
          <p:cNvPr id="21" name="Google Shape;740;p3">
            <a:extLst>
              <a:ext uri="{FF2B5EF4-FFF2-40B4-BE49-F238E27FC236}">
                <a16:creationId xmlns:a16="http://schemas.microsoft.com/office/drawing/2014/main" id="{5715D076-683B-1D18-B441-9FFBB695B951}"/>
              </a:ext>
            </a:extLst>
          </p:cNvPr>
          <p:cNvSpPr txBox="1"/>
          <p:nvPr/>
        </p:nvSpPr>
        <p:spPr>
          <a:xfrm rot="-2112983">
            <a:off x="1154615" y="2875002"/>
            <a:ext cx="5087466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E5F8"/>
              </a:buClr>
              <a:buSzPts val="6600"/>
              <a:buFont typeface="Kanit"/>
              <a:buNone/>
            </a:pPr>
            <a:r>
              <a:rPr lang="en-US" sz="6600" b="1" i="0" u="none" strike="noStrike" cap="none" dirty="0">
                <a:solidFill>
                  <a:schemeClr val="accent2"/>
                </a:solidFill>
                <a:latin typeface="Kanit"/>
                <a:ea typeface="Kanit"/>
                <a:cs typeface="Kanit"/>
                <a:sym typeface="Kanit"/>
              </a:rPr>
              <a:t>Example</a:t>
            </a:r>
            <a:endParaRPr sz="6600" b="1" i="0" u="none" strike="noStrike" cap="none" dirty="0">
              <a:solidFill>
                <a:schemeClr val="accent2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D64D5D-E5E8-03BA-1A1D-75A1886AA1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789304"/>
              </p:ext>
            </p:extLst>
          </p:nvPr>
        </p:nvGraphicFramePr>
        <p:xfrm>
          <a:off x="149560" y="5595282"/>
          <a:ext cx="5946440" cy="10058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637120">
                  <a:extLst>
                    <a:ext uri="{9D8B030D-6E8A-4147-A177-3AD203B41FA5}">
                      <a16:colId xmlns:a16="http://schemas.microsoft.com/office/drawing/2014/main" val="3330431175"/>
                    </a:ext>
                  </a:extLst>
                </a:gridCol>
                <a:gridCol w="2154660">
                  <a:extLst>
                    <a:ext uri="{9D8B030D-6E8A-4147-A177-3AD203B41FA5}">
                      <a16:colId xmlns:a16="http://schemas.microsoft.com/office/drawing/2014/main" val="2276594398"/>
                    </a:ext>
                  </a:extLst>
                </a:gridCol>
                <a:gridCol w="2154660">
                  <a:extLst>
                    <a:ext uri="{9D8B030D-6E8A-4147-A177-3AD203B41FA5}">
                      <a16:colId xmlns:a16="http://schemas.microsoft.com/office/drawing/2014/main" val="10934738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กรณีไม่ได้ใช้สิทธิประโยชน์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BOI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กรณีใช้สิทธิประโยชน์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BOI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871161"/>
                  </a:ext>
                </a:extLst>
              </a:tr>
              <a:tr h="208835"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err="1">
                          <a:solidFill>
                            <a:schemeClr val="tx1"/>
                          </a:solidFill>
                        </a:rPr>
                        <a:t>ระยะเวลาคืนทุน</a:t>
                      </a:r>
                      <a:r>
                        <a:rPr lang="th-TH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</a:rPr>
                        <a:t>..............................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xx</a:t>
                      </a:r>
                      <a:r>
                        <a:rPr lang="th-TH" sz="1600" b="0" dirty="0">
                          <a:solidFill>
                            <a:schemeClr val="tx1"/>
                          </a:solidFill>
                        </a:rPr>
                        <a:t>ปี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0" dirty="0">
                          <a:solidFill>
                            <a:schemeClr val="tx1"/>
                          </a:solidFill>
                        </a:rPr>
                        <a:t>..............................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xx</a:t>
                      </a:r>
                      <a:r>
                        <a:rPr lang="th-TH" sz="1600" b="0" dirty="0">
                          <a:solidFill>
                            <a:schemeClr val="tx1"/>
                          </a:solidFill>
                        </a:rPr>
                        <a:t>ปี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339906"/>
                  </a:ext>
                </a:extLst>
              </a:tr>
              <a:tr h="208835"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/>
                        <a:t>ROI :</a:t>
                      </a:r>
                      <a:endParaRPr lang="en-US" sz="16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0" dirty="0"/>
                        <a:t>...............................</a:t>
                      </a:r>
                      <a:r>
                        <a:rPr lang="en-US" sz="1600" b="0" dirty="0"/>
                        <a:t>xx%</a:t>
                      </a:r>
                      <a:endParaRPr lang="en-US" sz="16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0" dirty="0"/>
                        <a:t>...............................</a:t>
                      </a:r>
                      <a:r>
                        <a:rPr lang="en-US" sz="1600" b="0" dirty="0"/>
                        <a:t>xx%</a:t>
                      </a:r>
                      <a:endParaRPr lang="en-US" sz="16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9915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9828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A9010-3454-DAAF-24D5-5667247A4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3">
            <a:extLst>
              <a:ext uri="{FF2B5EF4-FFF2-40B4-BE49-F238E27FC236}">
                <a16:creationId xmlns:a16="http://schemas.microsoft.com/office/drawing/2014/main" id="{09998D6C-ABB6-23F5-D912-95E5A19876F8}"/>
              </a:ext>
            </a:extLst>
          </p:cNvPr>
          <p:cNvSpPr txBox="1">
            <a:spLocks/>
          </p:cNvSpPr>
          <p:nvPr/>
        </p:nvSpPr>
        <p:spPr>
          <a:xfrm>
            <a:off x="-2314575" y="65119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h-TH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101E00-AF4A-4070-8454-CD71F076A0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178">
            <a:extLst>
              <a:ext uri="{FF2B5EF4-FFF2-40B4-BE49-F238E27FC236}">
                <a16:creationId xmlns:a16="http://schemas.microsoft.com/office/drawing/2014/main" id="{ED067D19-4B35-0B8D-76C9-A2E4481502A8}"/>
              </a:ext>
            </a:extLst>
          </p:cNvPr>
          <p:cNvSpPr txBox="1"/>
          <p:nvPr/>
        </p:nvSpPr>
        <p:spPr>
          <a:xfrm>
            <a:off x="0" y="249451"/>
            <a:ext cx="11782425" cy="4154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Anantason Condensed Bold"/>
                <a:cs typeface="TH SarabunPSK" panose="020B0500040200020003" pitchFamily="34" charset="-34"/>
                <a:sym typeface="Anantason Condensed Bold"/>
              </a:rPr>
              <a:t>ความคุ้มค่าจากการลงทุนของ บริษัท </a:t>
            </a:r>
            <a:r>
              <a:rPr lang="th-TH" sz="2800" b="1" kern="1200" dirty="0">
                <a:solidFill>
                  <a:prstClr val="black"/>
                </a:solidFill>
                <a:latin typeface="TH SarabunPSK" panose="020B0500040200020003" pitchFamily="34" charset="-34"/>
                <a:ea typeface="Anantason Condensed Bold"/>
                <a:cs typeface="TH SarabunPSK" panose="020B0500040200020003" pitchFamily="34" charset="-34"/>
                <a:sym typeface="Anantason Condensed Bold"/>
              </a:rPr>
              <a:t>.............................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Anantason Condensed Bold"/>
              <a:cs typeface="TH SarabunPSK" panose="020B0500040200020003" pitchFamily="34" charset="-34"/>
              <a:sym typeface="Anantason Condensed Bold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ตาราง 4">
                <a:extLst>
                  <a:ext uri="{FF2B5EF4-FFF2-40B4-BE49-F238E27FC236}">
                    <a16:creationId xmlns:a16="http://schemas.microsoft.com/office/drawing/2014/main" id="{A519C35A-7B24-DB75-BF02-7A4DC498885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74481270"/>
                  </p:ext>
                </p:extLst>
              </p:nvPr>
            </p:nvGraphicFramePr>
            <p:xfrm>
              <a:off x="518160" y="914400"/>
              <a:ext cx="11155680" cy="4968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40080">
                      <a:extLst>
                        <a:ext uri="{9D8B030D-6E8A-4147-A177-3AD203B41FA5}">
                          <a16:colId xmlns:a16="http://schemas.microsoft.com/office/drawing/2014/main" val="682607263"/>
                        </a:ext>
                      </a:extLst>
                    </a:gridCol>
                    <a:gridCol w="2834640">
                      <a:extLst>
                        <a:ext uri="{9D8B030D-6E8A-4147-A177-3AD203B41FA5}">
                          <a16:colId xmlns:a16="http://schemas.microsoft.com/office/drawing/2014/main" val="1291529701"/>
                        </a:ext>
                      </a:extLst>
                    </a:gridCol>
                    <a:gridCol w="3291840">
                      <a:extLst>
                        <a:ext uri="{9D8B030D-6E8A-4147-A177-3AD203B41FA5}">
                          <a16:colId xmlns:a16="http://schemas.microsoft.com/office/drawing/2014/main" val="809170186"/>
                        </a:ext>
                      </a:extLst>
                    </a:gridCol>
                    <a:gridCol w="4389120">
                      <a:extLst>
                        <a:ext uri="{9D8B030D-6E8A-4147-A177-3AD203B41FA5}">
                          <a16:colId xmlns:a16="http://schemas.microsoft.com/office/drawing/2014/main" val="3570054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h-TH" sz="2000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ลำดับ</a:t>
                          </a:r>
                          <a:endParaRPr lang="en-US" sz="2000" b="1" dirty="0">
                            <a:latin typeface="Cordia New" panose="020B0304020202020204" pitchFamily="34" charset="-34"/>
                            <a:cs typeface="Cordia New" panose="020B0304020202020204" pitchFamily="34" charset="-34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h-TH" sz="2000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ข้อมูล</a:t>
                          </a:r>
                          <a:endParaRPr lang="en-US" sz="2000" b="1" dirty="0">
                            <a:latin typeface="Cordia New" panose="020B0304020202020204" pitchFamily="34" charset="-34"/>
                            <a:cs typeface="Cordia New" panose="020B0304020202020204" pitchFamily="34" charset="-34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h-TH" sz="2000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กรณีไม่ได้รับการสนับสนุนจาก </a:t>
                          </a:r>
                          <a:r>
                            <a:rPr lang="en-US" sz="2000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BOI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h-TH" sz="2000" b="1" dirty="0">
                              <a:latin typeface="Cordia New" panose="020B0304020202020204" pitchFamily="34" charset="-34"/>
                              <a:cs typeface="+mn-cs"/>
                            </a:rPr>
                            <a:t>กรณีได้รับการสนับสนุนจาก </a:t>
                          </a:r>
                          <a:r>
                            <a:rPr lang="en-US" sz="2000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BOI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36190353"/>
                      </a:ext>
                    </a:extLst>
                  </a:tr>
                  <a:tr h="2926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th-TH" b="1" dirty="0"/>
                            <a:t>จุดคุ้มทุน (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Payback Period – PP)</a:t>
                          </a:r>
                        </a:p>
                        <a:p>
                          <a:pPr algn="l"/>
                          <a:endParaRPr lang="en-US" sz="1000" dirty="0">
                            <a:latin typeface="Cordia New" panose="020B0304020202020204" pitchFamily="34" charset="-34"/>
                            <a:cs typeface="Cordia New" panose="020B0304020202020204" pitchFamily="34" charset="-34"/>
                          </a:endParaRPr>
                        </a:p>
                        <a:p>
                          <a:pPr algn="l"/>
                          <a:r>
                            <a:rPr lang="en-US" b="1" baseline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  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PP</a:t>
                          </a:r>
                          <a:r>
                            <a:rPr lang="en-US" b="1" baseline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  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  = 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0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  <m:t>Investment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  <m:t>Benefit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000" b="0" i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  (</a:t>
                          </a:r>
                          <a:r>
                            <a:rPr lang="th-TH" sz="2000" b="0" i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ปี)</a:t>
                          </a:r>
                        </a:p>
                        <a:p>
                          <a:pPr algn="l"/>
                          <a:endParaRPr lang="th-TH" sz="1800" b="0" i="0" dirty="0">
                            <a:latin typeface="Cordia New" panose="020B0304020202020204" pitchFamily="34" charset="-34"/>
                            <a:cs typeface="Cordia New" panose="020B0304020202020204" pitchFamily="34" charset="-34"/>
                          </a:endParaRPr>
                        </a:p>
                        <a:p>
                          <a:pPr algn="l"/>
                          <a:r>
                            <a:rPr lang="en-US" sz="1800" b="0" i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Investment  =  </a:t>
                          </a:r>
                          <a:r>
                            <a:rPr lang="th-TH" sz="1800" b="0" i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จำนวนเงินลงทุน (บาท)</a:t>
                          </a:r>
                        </a:p>
                        <a:p>
                          <a:pPr algn="l"/>
                          <a:r>
                            <a:rPr lang="en-US" sz="1800" b="0" i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Benefit  = </a:t>
                          </a:r>
                          <a:r>
                            <a:rPr lang="th-TH" sz="1800" b="0" i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 ผลประโยชน์ที่ได้รับ (บาท</a:t>
                          </a:r>
                          <a:r>
                            <a:rPr lang="en-US" sz="1800" b="0" i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/</a:t>
                          </a:r>
                          <a:r>
                            <a:rPr lang="th-TH" sz="1800" b="0" i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ปี)</a:t>
                          </a:r>
                          <a:endParaRPr lang="en-US" sz="1600" b="0" i="0" dirty="0">
                            <a:latin typeface="Cordia New" panose="020B0304020202020204" pitchFamily="34" charset="-34"/>
                            <a:cs typeface="Cordia New" panose="020B0304020202020204" pitchFamily="34" charset="-34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tabLst>
                              <a:tab pos="288925" algn="l"/>
                              <a:tab pos="685800" algn="l"/>
                            </a:tabLst>
                          </a:pPr>
                          <a:r>
                            <a:rPr lang="th-TH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	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PP</a:t>
                          </a:r>
                          <a:r>
                            <a:rPr lang="en-US" b="1" baseline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  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  =</a:t>
                          </a:r>
                          <a:r>
                            <a:rPr lang="th-TH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	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8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18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  <m:t>Investment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18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  <m:t>Benefit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b="0" i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  (</a:t>
                          </a:r>
                          <a:r>
                            <a:rPr lang="th-TH" sz="1800" b="0" i="0" dirty="0">
                              <a:latin typeface="Cordia New" panose="020B0304020202020204" pitchFamily="34" charset="-34"/>
                              <a:cs typeface="+mn-cs"/>
                            </a:rPr>
                            <a:t>ปี)</a:t>
                          </a:r>
                        </a:p>
                        <a:p>
                          <a:pPr algn="l">
                            <a:tabLst>
                              <a:tab pos="288925" algn="l"/>
                              <a:tab pos="685800" algn="l"/>
                            </a:tabLst>
                          </a:pPr>
                          <a:endParaRPr lang="th-TH" sz="1000" b="0" i="0" dirty="0">
                            <a:latin typeface="Cordia New" panose="020B0304020202020204" pitchFamily="34" charset="-34"/>
                            <a:cs typeface="+mn-cs"/>
                          </a:endParaRPr>
                        </a:p>
                        <a:p>
                          <a:pPr algn="l">
                            <a:tabLst>
                              <a:tab pos="288925" algn="l"/>
                              <a:tab pos="685800" algn="l"/>
                            </a:tabLst>
                          </a:pPr>
                          <a:r>
                            <a:rPr lang="th-TH" sz="1800" b="0" i="0" dirty="0">
                              <a:latin typeface="Cordia New" panose="020B0304020202020204" pitchFamily="34" charset="-34"/>
                              <a:cs typeface="+mn-cs"/>
                            </a:rPr>
                            <a:t>		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=</a:t>
                          </a:r>
                          <a:r>
                            <a:rPr lang="th-TH" b="1" dirty="0">
                              <a:latin typeface="Cordia New" panose="020B0304020202020204" pitchFamily="34" charset="-34"/>
                              <a:cs typeface="+mn-cs"/>
                            </a:rPr>
                            <a:t>	</a:t>
                          </a:r>
                          <a:endParaRPr lang="en-US" dirty="0">
                            <a:highlight>
                              <a:srgbClr val="FFFFCC"/>
                            </a:highlight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tabLst>
                              <a:tab pos="0" algn="l"/>
                              <a:tab pos="804863" algn="l"/>
                              <a:tab pos="1033463" algn="l"/>
                              <a:tab pos="1314450" algn="l"/>
                            </a:tabLst>
                          </a:pPr>
                          <a:r>
                            <a:rPr lang="th-TH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	</a:t>
                          </a:r>
                          <a:r>
                            <a:rPr lang="en-US" b="1" dirty="0" err="1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Benefit</a:t>
                          </a:r>
                          <a:r>
                            <a:rPr lang="en-US" b="1" baseline="-25000" dirty="0" err="1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SUM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	=	BOI</a:t>
                          </a:r>
                          <a:r>
                            <a:rPr lang="en-US" b="1" baseline="-2500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3 Year 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+ </a:t>
                          </a:r>
                          <a:r>
                            <a:rPr lang="en-US" b="1" dirty="0" err="1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Benefit</a:t>
                          </a:r>
                          <a:r>
                            <a:rPr lang="en-US" b="1" baseline="-25000" dirty="0" err="1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Actual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	</a:t>
                          </a:r>
                        </a:p>
                        <a:p>
                          <a:pPr algn="l">
                            <a:tabLst>
                              <a:tab pos="0" algn="l"/>
                              <a:tab pos="804863" algn="l"/>
                              <a:tab pos="1033463" algn="l"/>
                              <a:tab pos="1314450" algn="l"/>
                            </a:tabLst>
                          </a:pPr>
                          <a:endParaRPr lang="en-US" sz="800" b="1" dirty="0">
                            <a:latin typeface="Cordia New" panose="020B0304020202020204" pitchFamily="34" charset="-34"/>
                            <a:cs typeface="Cordia New" panose="020B0304020202020204" pitchFamily="34" charset="-34"/>
                          </a:endParaRPr>
                        </a:p>
                        <a:p>
                          <a:pPr algn="l">
                            <a:tabLst>
                              <a:tab pos="0" algn="l"/>
                              <a:tab pos="804863" algn="l"/>
                              <a:tab pos="1033463" algn="l"/>
                              <a:tab pos="1314450" algn="l"/>
                            </a:tabLst>
                          </a:pP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		=	</a:t>
                          </a:r>
                          <a:endParaRPr lang="en-US" dirty="0">
                            <a:highlight>
                              <a:srgbClr val="CCFFCC"/>
                            </a:highlight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00255751"/>
                      </a:ext>
                    </a:extLst>
                  </a:tr>
                  <a:tr h="16459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th-TH" b="1" dirty="0"/>
                            <a:t>อัตราผลตอบแทนจากการลงทุน</a:t>
                          </a:r>
                        </a:p>
                        <a:p>
                          <a:pPr algn="l"/>
                          <a:r>
                            <a:rPr lang="th-TH" b="1" dirty="0"/>
                            <a:t>(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Return on Investment – ROI)</a:t>
                          </a:r>
                        </a:p>
                        <a:p>
                          <a:pPr algn="l"/>
                          <a:endParaRPr lang="en-US" sz="800" dirty="0">
                            <a:latin typeface="Cordia New" panose="020B0304020202020204" pitchFamily="34" charset="-34"/>
                            <a:cs typeface="Cordia New" panose="020B0304020202020204" pitchFamily="34" charset="-34"/>
                          </a:endParaRPr>
                        </a:p>
                        <a:p>
                          <a:pPr algn="l"/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    ROI  </a:t>
                          </a:r>
                          <a:r>
                            <a:rPr lang="en-US" b="1" baseline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 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=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0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  <m:t>Payback</m:t>
                                  </m:r>
                                  <m:r>
                                    <a:rPr lang="en-US" sz="20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  <m:t>Period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000" b="0" i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  (</a:t>
                          </a:r>
                          <a:r>
                            <a:rPr lang="en-US" sz="2000" b="0" i="0" dirty="0">
                              <a:latin typeface="Cordia New" panose="020B0304020202020204" pitchFamily="34" charset="-34"/>
                              <a:cs typeface="+mn-cs"/>
                            </a:rPr>
                            <a:t>%</a:t>
                          </a:r>
                          <a:r>
                            <a:rPr lang="th-TH" sz="2000" b="0" i="0" dirty="0">
                              <a:latin typeface="Cordia New" panose="020B0304020202020204" pitchFamily="34" charset="-34"/>
                              <a:cs typeface="+mn-cs"/>
                            </a:rPr>
                            <a:t>)</a:t>
                          </a:r>
                        </a:p>
                        <a:p>
                          <a:pPr algn="l"/>
                          <a:endParaRPr lang="th-TH" sz="1000" b="0" i="0" dirty="0">
                            <a:latin typeface="Cordia New" panose="020B0304020202020204" pitchFamily="34" charset="-34"/>
                            <a:cs typeface="+mn-cs"/>
                          </a:endParaRPr>
                        </a:p>
                        <a:p>
                          <a:pPr algn="l"/>
                          <a:r>
                            <a:rPr lang="en-US" sz="1800" b="0" i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Payback Period  =  </a:t>
                          </a:r>
                          <a:r>
                            <a:rPr lang="th-TH" sz="1800" b="0" i="0" dirty="0">
                              <a:latin typeface="Cordia New" panose="020B0304020202020204" pitchFamily="34" charset="-34"/>
                              <a:cs typeface="+mn-cs"/>
                            </a:rPr>
                            <a:t>จุดคุ้มทุน (ปี)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tabLst>
                              <a:tab pos="228600" algn="l"/>
                              <a:tab pos="685800" algn="l"/>
                              <a:tab pos="974725" algn="l"/>
                            </a:tabLst>
                          </a:pPr>
                          <a:r>
                            <a:rPr lang="th-TH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	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ROI  </a:t>
                          </a:r>
                          <a:r>
                            <a:rPr lang="en-US" b="1" baseline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 </a:t>
                          </a:r>
                          <a:r>
                            <a:rPr lang="th-TH" b="1" baseline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	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=</a:t>
                          </a:r>
                          <a:r>
                            <a:rPr lang="th-TH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	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8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18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  <m:t>Payback</m:t>
                                  </m:r>
                                  <m:r>
                                    <a:rPr lang="en-US" sz="18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8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  <m:t>Period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b="0" i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  (</a:t>
                          </a:r>
                          <a:r>
                            <a:rPr lang="en-US" sz="1800" b="0" i="0" dirty="0">
                              <a:latin typeface="Cordia New" panose="020B0304020202020204" pitchFamily="34" charset="-34"/>
                              <a:cs typeface="+mn-cs"/>
                            </a:rPr>
                            <a:t>%</a:t>
                          </a:r>
                          <a:r>
                            <a:rPr lang="th-TH" sz="1800" b="0" i="0" dirty="0">
                              <a:latin typeface="Cordia New" panose="020B0304020202020204" pitchFamily="34" charset="-34"/>
                              <a:cs typeface="+mn-cs"/>
                            </a:rPr>
                            <a:t>)</a:t>
                          </a:r>
                        </a:p>
                        <a:p>
                          <a:pPr algn="l">
                            <a:tabLst>
                              <a:tab pos="228600" algn="l"/>
                              <a:tab pos="685800" algn="l"/>
                              <a:tab pos="974725" algn="l"/>
                            </a:tabLst>
                          </a:pPr>
                          <a:endParaRPr lang="th-TH" sz="1000" dirty="0"/>
                        </a:p>
                        <a:p>
                          <a:pPr algn="l">
                            <a:tabLst>
                              <a:tab pos="228600" algn="l"/>
                              <a:tab pos="685800" algn="l"/>
                              <a:tab pos="974725" algn="l"/>
                            </a:tabLst>
                          </a:pPr>
                          <a:r>
                            <a:rPr lang="th-TH" dirty="0"/>
                            <a:t>		</a:t>
                          </a:r>
                          <a:r>
                            <a:rPr lang="en-US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=</a:t>
                          </a:r>
                          <a:r>
                            <a:rPr lang="en-US" dirty="0"/>
                            <a:t>	</a:t>
                          </a:r>
                          <a:endParaRPr lang="en-US" dirty="0">
                            <a:highlight>
                              <a:srgbClr val="FFFFCC"/>
                            </a:highlight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tabLst>
                              <a:tab pos="228600" algn="l"/>
                              <a:tab pos="625475" algn="l"/>
                              <a:tab pos="854075" algn="l"/>
                              <a:tab pos="1201738" algn="l"/>
                            </a:tabLst>
                          </a:pPr>
                          <a:r>
                            <a:rPr lang="th-TH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	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ROI  </a:t>
                          </a:r>
                          <a:r>
                            <a:rPr lang="en-US" b="1" baseline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 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=</a:t>
                          </a:r>
                          <a:r>
                            <a:rPr lang="th-TH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	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8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18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  <m:t>Payback</m:t>
                                  </m:r>
                                  <m:r>
                                    <a:rPr lang="en-US" sz="18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800" b="0" i="0" smtClean="0">
                                      <a:latin typeface="Cambria Math" panose="02040503050406030204" pitchFamily="18" charset="0"/>
                                      <a:cs typeface="Cordia New" panose="020B0304020202020204" pitchFamily="34" charset="-34"/>
                                    </a:rPr>
                                    <m:t>Period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b="0" i="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    (</a:t>
                          </a:r>
                          <a:r>
                            <a:rPr lang="en-US" sz="1800" b="0" i="0" dirty="0">
                              <a:latin typeface="Cordia New" panose="020B0304020202020204" pitchFamily="34" charset="-34"/>
                              <a:cs typeface="+mn-cs"/>
                            </a:rPr>
                            <a:t>%</a:t>
                          </a:r>
                          <a:r>
                            <a:rPr lang="th-TH" sz="1800" b="0" i="0" dirty="0">
                              <a:latin typeface="Cordia New" panose="020B0304020202020204" pitchFamily="34" charset="-34"/>
                              <a:cs typeface="+mn-cs"/>
                            </a:rPr>
                            <a:t>)</a:t>
                          </a:r>
                        </a:p>
                        <a:p>
                          <a:pPr algn="l">
                            <a:tabLst>
                              <a:tab pos="228600" algn="l"/>
                              <a:tab pos="625475" algn="l"/>
                              <a:tab pos="854075" algn="l"/>
                              <a:tab pos="1201738" algn="l"/>
                            </a:tabLst>
                          </a:pPr>
                          <a:endParaRPr lang="th-TH" sz="1000" dirty="0"/>
                        </a:p>
                        <a:p>
                          <a:pPr algn="l">
                            <a:tabLst>
                              <a:tab pos="228600" algn="l"/>
                              <a:tab pos="625475" algn="l"/>
                              <a:tab pos="854075" algn="l"/>
                              <a:tab pos="1201738" algn="l"/>
                            </a:tabLst>
                          </a:pPr>
                          <a:r>
                            <a:rPr lang="th-TH" dirty="0"/>
                            <a:t>		</a:t>
                          </a:r>
                          <a:r>
                            <a:rPr lang="en-US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=</a:t>
                          </a:r>
                          <a:r>
                            <a:rPr lang="en-US" dirty="0"/>
                            <a:t>	</a:t>
                          </a:r>
                          <a:endParaRPr lang="en-US" dirty="0">
                            <a:highlight>
                              <a:srgbClr val="CCFFCC"/>
                            </a:highlight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8416170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ตาราง 4">
                <a:extLst>
                  <a:ext uri="{FF2B5EF4-FFF2-40B4-BE49-F238E27FC236}">
                    <a16:creationId xmlns:a16="http://schemas.microsoft.com/office/drawing/2014/main" id="{A519C35A-7B24-DB75-BF02-7A4DC498885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74481270"/>
                  </p:ext>
                </p:extLst>
              </p:nvPr>
            </p:nvGraphicFramePr>
            <p:xfrm>
              <a:off x="518160" y="914400"/>
              <a:ext cx="11155680" cy="4968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40080">
                      <a:extLst>
                        <a:ext uri="{9D8B030D-6E8A-4147-A177-3AD203B41FA5}">
                          <a16:colId xmlns:a16="http://schemas.microsoft.com/office/drawing/2014/main" val="682607263"/>
                        </a:ext>
                      </a:extLst>
                    </a:gridCol>
                    <a:gridCol w="2834640">
                      <a:extLst>
                        <a:ext uri="{9D8B030D-6E8A-4147-A177-3AD203B41FA5}">
                          <a16:colId xmlns:a16="http://schemas.microsoft.com/office/drawing/2014/main" val="1291529701"/>
                        </a:ext>
                      </a:extLst>
                    </a:gridCol>
                    <a:gridCol w="3291840">
                      <a:extLst>
                        <a:ext uri="{9D8B030D-6E8A-4147-A177-3AD203B41FA5}">
                          <a16:colId xmlns:a16="http://schemas.microsoft.com/office/drawing/2014/main" val="809170186"/>
                        </a:ext>
                      </a:extLst>
                    </a:gridCol>
                    <a:gridCol w="4389120">
                      <a:extLst>
                        <a:ext uri="{9D8B030D-6E8A-4147-A177-3AD203B41FA5}">
                          <a16:colId xmlns:a16="http://schemas.microsoft.com/office/drawing/2014/main" val="35700549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h-TH" sz="2000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ลำดับ</a:t>
                          </a:r>
                          <a:endParaRPr lang="en-US" sz="2000" b="1" dirty="0">
                            <a:latin typeface="Cordia New" panose="020B0304020202020204" pitchFamily="34" charset="-34"/>
                            <a:cs typeface="Cordia New" panose="020B0304020202020204" pitchFamily="34" charset="-34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h-TH" sz="2000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ข้อมูล</a:t>
                          </a:r>
                          <a:endParaRPr lang="en-US" sz="2000" b="1" dirty="0">
                            <a:latin typeface="Cordia New" panose="020B0304020202020204" pitchFamily="34" charset="-34"/>
                            <a:cs typeface="Cordia New" panose="020B0304020202020204" pitchFamily="34" charset="-34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h-TH" sz="2000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กรณีไม่ได้รับการสนับสนุนจาก </a:t>
                          </a:r>
                          <a:r>
                            <a:rPr lang="en-US" sz="2000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BOI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h-TH" sz="2000" b="1" dirty="0">
                              <a:latin typeface="Cordia New" panose="020B0304020202020204" pitchFamily="34" charset="-34"/>
                              <a:cs typeface="+mn-cs"/>
                            </a:rPr>
                            <a:t>กรณีได้รับการสนับสนุนจาก </a:t>
                          </a:r>
                          <a:r>
                            <a:rPr lang="en-US" sz="2000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BOI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36190353"/>
                      </a:ext>
                    </a:extLst>
                  </a:tr>
                  <a:tr h="2926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3011" t="-14583" r="-271613" b="-568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5926" t="-14583" r="-133889" b="-568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tabLst>
                              <a:tab pos="0" algn="l"/>
                              <a:tab pos="804863" algn="l"/>
                              <a:tab pos="1033463" algn="l"/>
                              <a:tab pos="1314450" algn="l"/>
                            </a:tabLst>
                          </a:pPr>
                          <a:r>
                            <a:rPr lang="th-TH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	</a:t>
                          </a:r>
                          <a:r>
                            <a:rPr lang="en-US" b="1" dirty="0" err="1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Benefit</a:t>
                          </a:r>
                          <a:r>
                            <a:rPr lang="en-US" b="1" baseline="-25000" dirty="0" err="1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SUM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	=	BOI</a:t>
                          </a:r>
                          <a:r>
                            <a:rPr lang="en-US" b="1" baseline="-25000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3 Year 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+ </a:t>
                          </a:r>
                          <a:r>
                            <a:rPr lang="en-US" b="1" dirty="0" err="1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Benefit</a:t>
                          </a:r>
                          <a:r>
                            <a:rPr lang="en-US" b="1" baseline="-25000" dirty="0" err="1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Actual</a:t>
                          </a: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	</a:t>
                          </a:r>
                        </a:p>
                        <a:p>
                          <a:pPr algn="l">
                            <a:tabLst>
                              <a:tab pos="0" algn="l"/>
                              <a:tab pos="804863" algn="l"/>
                              <a:tab pos="1033463" algn="l"/>
                              <a:tab pos="1314450" algn="l"/>
                            </a:tabLst>
                          </a:pPr>
                          <a:endParaRPr lang="en-US" sz="800" b="1" dirty="0">
                            <a:latin typeface="Cordia New" panose="020B0304020202020204" pitchFamily="34" charset="-34"/>
                            <a:cs typeface="Cordia New" panose="020B0304020202020204" pitchFamily="34" charset="-34"/>
                          </a:endParaRPr>
                        </a:p>
                        <a:p>
                          <a:pPr algn="l">
                            <a:tabLst>
                              <a:tab pos="0" algn="l"/>
                              <a:tab pos="804863" algn="l"/>
                              <a:tab pos="1033463" algn="l"/>
                              <a:tab pos="1314450" algn="l"/>
                            </a:tabLst>
                          </a:pPr>
                          <a:r>
                            <a:rPr lang="en-US" b="1" dirty="0">
                              <a:latin typeface="Cordia New" panose="020B0304020202020204" pitchFamily="34" charset="-34"/>
                              <a:cs typeface="Cordia New" panose="020B0304020202020204" pitchFamily="34" charset="-34"/>
                            </a:rPr>
                            <a:t>		=	</a:t>
                          </a:r>
                          <a:endParaRPr lang="en-US" dirty="0">
                            <a:highlight>
                              <a:srgbClr val="CCFFCC"/>
                            </a:highlight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00255751"/>
                      </a:ext>
                    </a:extLst>
                  </a:tr>
                  <a:tr h="16459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3011" t="-203704" r="-271613" b="-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5926" t="-203704" r="-133889" b="-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54444" t="-203704" r="-417" b="-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8416170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632927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13"/>
          <p:cNvSpPr txBox="1"/>
          <p:nvPr/>
        </p:nvSpPr>
        <p:spPr>
          <a:xfrm>
            <a:off x="333846" y="389944"/>
            <a:ext cx="11255642" cy="369332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800"/>
              <a:buFont typeface="Kanit"/>
              <a:buNone/>
            </a:pPr>
            <a:r>
              <a:rPr lang="en-US" sz="1800" b="0" i="0" u="none" strike="noStrike" cap="none">
                <a:solidFill>
                  <a:srgbClr val="008080"/>
                </a:solidFill>
                <a:latin typeface="Kanit"/>
                <a:ea typeface="Kanit"/>
                <a:cs typeface="Kanit"/>
                <a:sym typeface="Kanit"/>
              </a:rPr>
              <a:t>Project related Sub Dimension</a:t>
            </a:r>
            <a:endParaRPr sz="1800" b="0" i="0" u="none" strike="noStrike" cap="none">
              <a:solidFill>
                <a:srgbClr val="C00000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sp>
        <p:nvSpPr>
          <p:cNvPr id="911" name="Google Shape;911;p13"/>
          <p:cNvSpPr txBox="1"/>
          <p:nvPr/>
        </p:nvSpPr>
        <p:spPr>
          <a:xfrm>
            <a:off x="1429001" y="6362633"/>
            <a:ext cx="974741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Kanit"/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Kanit"/>
                <a:ea typeface="Kanit"/>
                <a:cs typeface="Kanit"/>
                <a:sym typeface="Kanit"/>
              </a:rPr>
              <a:t>ให้แสดงความเชื่อมโยงของ project ที่ทำการพัฒนาที่สอดคล้องกับมิติย่อย ดังตัวอย่างภาพด้านบน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13"/>
          <p:cNvSpPr/>
          <p:nvPr/>
        </p:nvSpPr>
        <p:spPr>
          <a:xfrm>
            <a:off x="2544418" y="4293705"/>
            <a:ext cx="882595" cy="1908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3C64"/>
              </a:buClr>
              <a:buSzPts val="1000"/>
              <a:buFont typeface="Kanit"/>
              <a:buNone/>
            </a:pPr>
            <a:r>
              <a:rPr lang="en-US" sz="1000" b="0" i="0" u="none" strike="noStrike" cap="none">
                <a:solidFill>
                  <a:srgbClr val="143C64"/>
                </a:solidFill>
                <a:latin typeface="Kanit"/>
                <a:ea typeface="Kanit"/>
                <a:cs typeface="Kanit"/>
                <a:sym typeface="Kanit"/>
              </a:rPr>
              <a:t>5.1</a:t>
            </a:r>
            <a:r>
              <a:rPr lang="en-US" sz="1000" b="0" i="0" u="none" strike="noStrike" cap="none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  ERP</a:t>
            </a:r>
            <a:endParaRPr sz="1000" b="0" i="0" u="none" strike="noStrike" cap="none">
              <a:solidFill>
                <a:srgbClr val="143C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3" name="Google Shape;91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1666" y="871283"/>
            <a:ext cx="9051333" cy="5596773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3"/>
          <p:cNvSpPr txBox="1"/>
          <p:nvPr/>
        </p:nvSpPr>
        <p:spPr>
          <a:xfrm>
            <a:off x="11654287" y="6530196"/>
            <a:ext cx="519106" cy="27608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19</a:t>
            </a:fld>
            <a:endParaRPr sz="2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EF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22" name="Google Shape;722;p2"/>
          <p:cNvGrpSpPr/>
          <p:nvPr/>
        </p:nvGrpSpPr>
        <p:grpSpPr>
          <a:xfrm>
            <a:off x="0" y="0"/>
            <a:ext cx="7467600" cy="6858000"/>
            <a:chOff x="7467600" y="0"/>
            <a:chExt cx="4724400" cy="6858000"/>
          </a:xfrm>
        </p:grpSpPr>
        <p:sp>
          <p:nvSpPr>
            <p:cNvPr id="723" name="Google Shape;723;p2"/>
            <p:cNvSpPr/>
            <p:nvPr/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2"/>
            <p:cNvSpPr/>
            <p:nvPr/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rgbClr val="D8F2C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5" name="Google Shape;725;p2"/>
          <p:cNvSpPr/>
          <p:nvPr/>
        </p:nvSpPr>
        <p:spPr>
          <a:xfrm>
            <a:off x="-1" y="0"/>
            <a:ext cx="7369701" cy="6858000"/>
          </a:xfrm>
          <a:custGeom>
            <a:avLst/>
            <a:gdLst/>
            <a:ahLst/>
            <a:cxnLst/>
            <a:rect l="l" t="t" r="r" b="b"/>
            <a:pathLst>
              <a:path w="7369701" h="6858000" extrusionOk="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rgbClr val="BEF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2"/>
          <p:cNvSpPr/>
          <p:nvPr/>
        </p:nvSpPr>
        <p:spPr>
          <a:xfrm>
            <a:off x="457200" y="990600"/>
            <a:ext cx="11277600" cy="4876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17500" algn="ctr" rotWithShape="0">
              <a:schemeClr val="dk1">
                <a:alpha val="25098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2"/>
          <p:cNvSpPr txBox="1"/>
          <p:nvPr/>
        </p:nvSpPr>
        <p:spPr>
          <a:xfrm>
            <a:off x="1143000" y="1676400"/>
            <a:ext cx="38100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ที่มาโครงการ</a:t>
            </a:r>
            <a:endParaRPr/>
          </a:p>
        </p:txBody>
      </p:sp>
      <p:sp>
        <p:nvSpPr>
          <p:cNvPr id="728" name="Google Shape;728;p2"/>
          <p:cNvSpPr txBox="1"/>
          <p:nvPr/>
        </p:nvSpPr>
        <p:spPr>
          <a:xfrm>
            <a:off x="4432663" y="1358432"/>
            <a:ext cx="7193280" cy="4373880"/>
          </a:xfrm>
          <a:prstGeom prst="rect">
            <a:avLst/>
          </a:prstGeom>
          <a:solidFill>
            <a:srgbClr val="D9E5F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54" marR="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บริษัท </a:t>
            </a:r>
            <a:r>
              <a:rPr lang="en-US" sz="1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XXXXXXXXXXXXXXX</a:t>
            </a: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จำกัด </a:t>
            </a:r>
            <a:endParaRPr/>
          </a:p>
          <a:p>
            <a:pPr marL="432054" marR="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ที่อยู่บริษัท </a:t>
            </a:r>
            <a:r>
              <a:rPr lang="en-US" sz="1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XXXXXXXXXXXXXXXXXXXXXXX </a:t>
            </a:r>
            <a:endParaRPr/>
          </a:p>
          <a:p>
            <a:pPr marL="432054" marR="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ประกอบกิจการ </a:t>
            </a:r>
            <a:r>
              <a:rPr lang="en-US" sz="1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XXXXXXXXXXXXXXXXXXXXX</a:t>
            </a:r>
            <a:endParaRPr/>
          </a:p>
          <a:p>
            <a:pPr marL="432054" marR="0" lvl="0" indent="-1778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54" marR="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ตามที่อุตสาหกรรม 4.0 (Industry 4.0) มีบทบาทในระดับโลกในการขับเคลื่อนด้วยนวัตกรรม สามารถบูรณาการธุรกิจและกระบวนการผลิตของตนเองให้มีประสิทธิภาพและสอดคล้องกับความต้องการของตลาดโลกที่แปรผันไปอย่างรวดเร็ว โดยดัชนีชี้วัดความพร้อมของอุตสาหกรรม มีใช้หลายประเทศทั่วโลก เช่น Smart Industry Readiness Index (SIRI) ของประเทศสิงคโปร์ ดัชนีชี้วัดความพร้อมอุตสาหกรรม 4.0 สำหรับประเทศไทย </a:t>
            </a:r>
            <a:endParaRPr/>
          </a:p>
          <a:p>
            <a:pPr marL="432054" marR="0" lvl="0" indent="-1778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54" marR="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บริษัทเห็นความสำคัญและประโยชน์ จึงได้ดำเนินการเข้ารับการการประเมินความพร้อมสู่อุตสาหกรรม4.0 โดยอ้างอิงจากการประเมิน ตามดัชนีชี้วัดความพร้อมอุตสาหกรรม 4.0 สำหรับประเทศไทย (Thailand i4.0 Index) โดย  </a:t>
            </a:r>
            <a:r>
              <a:rPr lang="en-US" sz="1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XXXXXXXX </a:t>
            </a:r>
            <a:endParaRPr/>
          </a:p>
          <a:p>
            <a:pPr marL="432054" marR="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(ระบุบริษัท/องค์กรที่ทำการประเมิน) เมื่อวันที่ </a:t>
            </a:r>
            <a:r>
              <a:rPr lang="en-US" sz="1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XXXXXXXX</a:t>
            </a: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โดยมีรายละเอียดผลการประเมิน ดังนี้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2"/>
          <p:cNvSpPr txBox="1"/>
          <p:nvPr/>
        </p:nvSpPr>
        <p:spPr>
          <a:xfrm>
            <a:off x="11625943" y="6238029"/>
            <a:ext cx="566057" cy="47729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Kanit"/>
                <a:ea typeface="Kanit"/>
                <a:cs typeface="Kanit"/>
                <a:sym typeface="Kanit"/>
              </a:rPr>
              <a:t>2</a:t>
            </a:r>
            <a:endParaRPr sz="1600" b="1" i="0" u="none" strike="noStrike" cap="none">
              <a:solidFill>
                <a:srgbClr val="FFFFFF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sp>
        <p:nvSpPr>
          <p:cNvPr id="730" name="Google Shape;730;p2"/>
          <p:cNvSpPr txBox="1"/>
          <p:nvPr/>
        </p:nvSpPr>
        <p:spPr>
          <a:xfrm>
            <a:off x="446314" y="4162972"/>
            <a:ext cx="3757749" cy="1569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32054" marR="0" lvl="0" indent="274319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1800"/>
              <a:buFont typeface="Kanit"/>
              <a:buNone/>
            </a:pPr>
            <a:r>
              <a:rPr lang="en-US" sz="1800" b="0" i="1" u="sng" strike="noStrike" cap="none">
                <a:solidFill>
                  <a:srgbClr val="0000CC"/>
                </a:solidFill>
                <a:latin typeface="Kanit"/>
                <a:ea typeface="Kanit"/>
                <a:cs typeface="Kanit"/>
                <a:sym typeface="Kanit"/>
              </a:rPr>
              <a:t>หมายเหตุ</a:t>
            </a:r>
            <a:r>
              <a:rPr lang="en-US" sz="1800" b="0" i="1" u="none" strike="noStrike" cap="none">
                <a:solidFill>
                  <a:srgbClr val="0000CC"/>
                </a:solidFill>
                <a:latin typeface="Kanit"/>
                <a:ea typeface="Kanit"/>
                <a:cs typeface="Kanit"/>
                <a:sym typeface="Kanit"/>
              </a:rPr>
              <a:t> : </a:t>
            </a:r>
            <a:endParaRPr/>
          </a:p>
          <a:p>
            <a:pPr marL="432054" marR="0" lvl="0" indent="274319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1" u="none" strike="noStrike" cap="none">
              <a:solidFill>
                <a:srgbClr val="0000CC"/>
              </a:solidFill>
              <a:latin typeface="Kanit"/>
              <a:ea typeface="Kanit"/>
              <a:cs typeface="Kanit"/>
              <a:sym typeface="Kanit"/>
            </a:endParaRPr>
          </a:p>
          <a:p>
            <a:pPr marL="432054" marR="0" lvl="0" indent="274319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1800"/>
              <a:buFont typeface="Kanit"/>
              <a:buNone/>
            </a:pPr>
            <a:r>
              <a:rPr lang="en-US" sz="1800" b="0" i="1" u="none" strike="noStrike" cap="none">
                <a:solidFill>
                  <a:srgbClr val="0000CC"/>
                </a:solidFill>
                <a:latin typeface="Kanit"/>
                <a:ea typeface="Kanit"/>
                <a:cs typeface="Kanit"/>
                <a:sym typeface="Kanit"/>
              </a:rPr>
              <a:t>สำหรับบริษัทที่ได้รับการประเมิน </a:t>
            </a:r>
            <a:endParaRPr sz="1800" b="0" i="1" u="none" strike="noStrike" cap="none">
              <a:solidFill>
                <a:srgbClr val="0000CC"/>
              </a:solidFill>
              <a:latin typeface="Kanit"/>
              <a:ea typeface="Kanit"/>
              <a:cs typeface="Kanit"/>
              <a:sym typeface="Kanit"/>
            </a:endParaRPr>
          </a:p>
          <a:p>
            <a:pPr marL="432054" marR="0" lvl="0" indent="274319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1800"/>
              <a:buFont typeface="Kanit"/>
              <a:buNone/>
            </a:pPr>
            <a:r>
              <a:rPr lang="en-US" sz="1800" b="0" i="1" u="none" strike="noStrike" cap="none">
                <a:solidFill>
                  <a:srgbClr val="0000CC"/>
                </a:solidFill>
                <a:latin typeface="Kanit"/>
                <a:ea typeface="Kanit"/>
                <a:cs typeface="Kanit"/>
                <a:sym typeface="Kanit"/>
              </a:rPr>
              <a:t>Thailand i4.0 Index </a:t>
            </a:r>
            <a:endParaRPr sz="1800" b="0" i="1" u="none" strike="noStrike" cap="none">
              <a:solidFill>
                <a:srgbClr val="0000CC"/>
              </a:solidFill>
              <a:latin typeface="Kanit"/>
              <a:ea typeface="Kanit"/>
              <a:cs typeface="Kanit"/>
              <a:sym typeface="Kanit"/>
            </a:endParaRPr>
          </a:p>
          <a:p>
            <a:pPr marL="432054" marR="0" lvl="0" indent="274319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1800"/>
              <a:buFont typeface="Kanit"/>
              <a:buNone/>
            </a:pPr>
            <a:r>
              <a:rPr lang="en-US" sz="1800" b="0" i="1" u="none" strike="noStrike" cap="none">
                <a:solidFill>
                  <a:srgbClr val="0000CC"/>
                </a:solidFill>
                <a:latin typeface="Kanit"/>
                <a:ea typeface="Kanit"/>
                <a:cs typeface="Kanit"/>
                <a:sym typeface="Kanit"/>
              </a:rPr>
              <a:t>โดยผู้เชี่ยวชาญแล้ว </a:t>
            </a:r>
            <a:endParaRPr sz="1800" b="0" i="1" u="none" strike="noStrike" cap="none">
              <a:solidFill>
                <a:srgbClr val="0000CC"/>
              </a:solidFill>
              <a:latin typeface="Kanit"/>
              <a:ea typeface="Kanit"/>
              <a:cs typeface="Kanit"/>
              <a:sym typeface="Kani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14"/>
          <p:cNvSpPr/>
          <p:nvPr/>
        </p:nvSpPr>
        <p:spPr>
          <a:xfrm>
            <a:off x="3049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14"/>
          <p:cNvSpPr/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8039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14"/>
          <p:cNvSpPr txBox="1"/>
          <p:nvPr/>
        </p:nvSpPr>
        <p:spPr>
          <a:xfrm>
            <a:off x="-91306" y="9658"/>
            <a:ext cx="95663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Kanit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Kanit"/>
                <a:ea typeface="Kanit"/>
                <a:cs typeface="Kanit"/>
                <a:sym typeface="Kanit"/>
              </a:rPr>
              <a:t>Current System </a:t>
            </a:r>
            <a:r>
              <a:rPr lang="en-US" sz="2800" b="0" i="0" u="none" strike="noStrike" cap="none">
                <a:solidFill>
                  <a:srgbClr val="FF0000"/>
                </a:solidFill>
                <a:latin typeface="Kanit"/>
                <a:ea typeface="Kanit"/>
                <a:cs typeface="Kanit"/>
                <a:sym typeface="Kanit"/>
              </a:rPr>
              <a:t>(แสดงภาพรวมทั้งองค์กร ก่อนการปรับปรุง) </a:t>
            </a:r>
            <a:endParaRPr/>
          </a:p>
        </p:txBody>
      </p:sp>
      <p:pic>
        <p:nvPicPr>
          <p:cNvPr id="922" name="Google Shape;922;p14"/>
          <p:cNvPicPr preferRelativeResize="0"/>
          <p:nvPr/>
        </p:nvPicPr>
        <p:blipFill rotWithShape="1">
          <a:blip r:embed="rId3">
            <a:alphaModFix/>
          </a:blip>
          <a:srcRect b="10312"/>
          <a:stretch/>
        </p:blipFill>
        <p:spPr>
          <a:xfrm>
            <a:off x="0" y="672860"/>
            <a:ext cx="9877245" cy="51617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3" name="Google Shape;923;p14"/>
          <p:cNvGrpSpPr/>
          <p:nvPr/>
        </p:nvGrpSpPr>
        <p:grpSpPr>
          <a:xfrm>
            <a:off x="9475025" y="1732623"/>
            <a:ext cx="2601956" cy="3331084"/>
            <a:chOff x="9475025" y="812843"/>
            <a:chExt cx="2601956" cy="3804249"/>
          </a:xfrm>
        </p:grpSpPr>
        <p:sp>
          <p:nvSpPr>
            <p:cNvPr id="924" name="Google Shape;924;p14"/>
            <p:cNvSpPr/>
            <p:nvPr/>
          </p:nvSpPr>
          <p:spPr>
            <a:xfrm>
              <a:off x="9475025" y="840682"/>
              <a:ext cx="2601956" cy="3776410"/>
            </a:xfrm>
            <a:prstGeom prst="rect">
              <a:avLst/>
            </a:prstGeom>
            <a:solidFill>
              <a:srgbClr val="FAE2D5"/>
            </a:solidFill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14"/>
            <p:cNvSpPr txBox="1"/>
            <p:nvPr/>
          </p:nvSpPr>
          <p:spPr>
            <a:xfrm>
              <a:off x="9533627" y="812843"/>
              <a:ext cx="2092316" cy="16312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BF4F14"/>
                  </a:solidFill>
                  <a:latin typeface="Tahoma"/>
                  <a:ea typeface="Tahoma"/>
                  <a:cs typeface="Tahoma"/>
                  <a:sym typeface="Tahoma"/>
                </a:rPr>
                <a:t>Pain point :</a:t>
              </a:r>
              <a:br>
                <a:rPr lang="en-US" sz="16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</a:br>
              <a:r>
                <a:rPr lang="en-US" sz="16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1. </a:t>
              </a:r>
              <a:r>
                <a:rPr lang="en-US" sz="1600">
                  <a:solidFill>
                    <a:srgbClr val="FF0000"/>
                  </a:solidFill>
                  <a:latin typeface="Tahoma"/>
                  <a:ea typeface="Tahoma"/>
                  <a:cs typeface="Tahoma"/>
                  <a:sym typeface="Tahoma"/>
                </a:rPr>
                <a:t>…………………</a:t>
              </a:r>
              <a:br>
                <a:rPr lang="en-US" sz="16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</a:br>
              <a:r>
                <a:rPr lang="en-US" sz="16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2. </a:t>
              </a:r>
              <a:r>
                <a:rPr lang="en-US" sz="1600">
                  <a:solidFill>
                    <a:srgbClr val="FF0000"/>
                  </a:solidFill>
                  <a:latin typeface="Tahoma"/>
                  <a:ea typeface="Tahoma"/>
                  <a:cs typeface="Tahoma"/>
                  <a:sym typeface="Tahoma"/>
                </a:rPr>
                <a:t>…………………</a:t>
              </a:r>
              <a:br>
                <a:rPr lang="en-US" sz="16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</a:br>
              <a:r>
                <a:rPr lang="en-US" sz="16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3. </a:t>
              </a:r>
              <a:r>
                <a:rPr lang="en-US" sz="1600">
                  <a:solidFill>
                    <a:srgbClr val="FF0000"/>
                  </a:solidFill>
                  <a:latin typeface="Tahoma"/>
                  <a:ea typeface="Tahoma"/>
                  <a:cs typeface="Tahoma"/>
                  <a:sym typeface="Tahoma"/>
                </a:rPr>
                <a:t>…………………</a:t>
              </a:r>
              <a:endParaRPr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4. </a:t>
              </a:r>
              <a:r>
                <a:rPr lang="en-US" sz="1600">
                  <a:solidFill>
                    <a:srgbClr val="FF0000"/>
                  </a:solidFill>
                  <a:latin typeface="Tahoma"/>
                  <a:ea typeface="Tahoma"/>
                  <a:cs typeface="Tahoma"/>
                  <a:sym typeface="Tahoma"/>
                </a:rPr>
                <a:t>…………………</a:t>
              </a:r>
              <a:endParaRPr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5. </a:t>
              </a:r>
              <a:r>
                <a:rPr lang="en-US" sz="1600">
                  <a:solidFill>
                    <a:srgbClr val="FF0000"/>
                  </a:solidFill>
                  <a:latin typeface="Tahoma"/>
                  <a:ea typeface="Tahoma"/>
                  <a:cs typeface="Tahoma"/>
                  <a:sym typeface="Tahoma"/>
                </a:rPr>
                <a:t>…………………</a:t>
              </a:r>
              <a:endParaRPr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926" name="Google Shape;926;p14"/>
            <p:cNvSpPr txBox="1"/>
            <p:nvPr/>
          </p:nvSpPr>
          <p:spPr>
            <a:xfrm>
              <a:off x="9592229" y="2567169"/>
              <a:ext cx="2092316" cy="19082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BF4F14"/>
                  </a:solidFill>
                  <a:latin typeface="Tahoma"/>
                  <a:ea typeface="Tahoma"/>
                  <a:cs typeface="Tahoma"/>
                  <a:sym typeface="Tahoma"/>
                </a:rPr>
                <a:t>ยกตัวอย่างประกอบ:</a:t>
              </a:r>
              <a:br>
                <a:rPr lang="en-US" sz="16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</a:br>
              <a:r>
                <a:rPr lang="en-US" sz="16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1. </a:t>
              </a:r>
              <a:r>
                <a:rPr lang="en-US" sz="1600">
                  <a:solidFill>
                    <a:srgbClr val="FF0000"/>
                  </a:solidFill>
                  <a:latin typeface="Tahoma"/>
                  <a:ea typeface="Tahoma"/>
                  <a:cs typeface="Tahoma"/>
                  <a:sym typeface="Tahoma"/>
                </a:rPr>
                <a:t>…………………</a:t>
              </a:r>
              <a:br>
                <a:rPr lang="en-US" sz="16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</a:br>
              <a:r>
                <a:rPr lang="en-US" sz="16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2. </a:t>
              </a:r>
              <a:r>
                <a:rPr lang="en-US" sz="1600">
                  <a:solidFill>
                    <a:srgbClr val="FF0000"/>
                  </a:solidFill>
                  <a:latin typeface="Tahoma"/>
                  <a:ea typeface="Tahoma"/>
                  <a:cs typeface="Tahoma"/>
                  <a:sym typeface="Tahoma"/>
                </a:rPr>
                <a:t>…………………</a:t>
              </a:r>
              <a:br>
                <a:rPr lang="en-US" sz="16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</a:br>
              <a:r>
                <a:rPr lang="en-US" sz="16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3. </a:t>
              </a:r>
              <a:r>
                <a:rPr lang="en-US" sz="1600">
                  <a:solidFill>
                    <a:srgbClr val="FF0000"/>
                  </a:solidFill>
                  <a:latin typeface="Tahoma"/>
                  <a:ea typeface="Tahoma"/>
                  <a:cs typeface="Tahoma"/>
                  <a:sym typeface="Tahoma"/>
                </a:rPr>
                <a:t>…………………</a:t>
              </a:r>
              <a:endParaRPr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4. </a:t>
              </a:r>
              <a:r>
                <a:rPr lang="en-US" sz="1600">
                  <a:solidFill>
                    <a:srgbClr val="FF0000"/>
                  </a:solidFill>
                  <a:latin typeface="Tahoma"/>
                  <a:ea typeface="Tahoma"/>
                  <a:cs typeface="Tahoma"/>
                  <a:sym typeface="Tahoma"/>
                </a:rPr>
                <a:t>…………………</a:t>
              </a:r>
              <a:endParaRPr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5. </a:t>
              </a:r>
              <a:r>
                <a:rPr lang="en-US" sz="1600">
                  <a:solidFill>
                    <a:srgbClr val="FF0000"/>
                  </a:solidFill>
                  <a:latin typeface="Tahoma"/>
                  <a:ea typeface="Tahoma"/>
                  <a:cs typeface="Tahoma"/>
                  <a:sym typeface="Tahoma"/>
                </a:rPr>
                <a:t>…………………</a:t>
              </a:r>
              <a:endParaRPr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7" name="Google Shape;927;p14"/>
          <p:cNvSpPr txBox="1"/>
          <p:nvPr/>
        </p:nvSpPr>
        <p:spPr>
          <a:xfrm>
            <a:off x="9921074" y="1286866"/>
            <a:ext cx="1391133" cy="338554"/>
          </a:xfrm>
          <a:prstGeom prst="rect">
            <a:avLst/>
          </a:prstGeom>
          <a:solidFill>
            <a:srgbClr val="F6C5A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ahoma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อัตโนมัติ</a:t>
            </a:r>
            <a:endParaRPr sz="16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28" name="Google Shape;928;p14"/>
          <p:cNvSpPr txBox="1"/>
          <p:nvPr/>
        </p:nvSpPr>
        <p:spPr>
          <a:xfrm>
            <a:off x="9931582" y="827373"/>
            <a:ext cx="1391133" cy="338554"/>
          </a:xfrm>
          <a:prstGeom prst="rect">
            <a:avLst/>
          </a:prstGeom>
          <a:solidFill>
            <a:srgbClr val="D86C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ahoma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กึ่งอัตโนมัติ</a:t>
            </a:r>
            <a:endParaRPr sz="16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29" name="Google Shape;929;p14"/>
          <p:cNvSpPr txBox="1"/>
          <p:nvPr/>
        </p:nvSpPr>
        <p:spPr>
          <a:xfrm>
            <a:off x="9931582" y="370070"/>
            <a:ext cx="1391133" cy="338554"/>
          </a:xfrm>
          <a:prstGeom prst="rect">
            <a:avLst/>
          </a:prstGeom>
          <a:solidFill>
            <a:srgbClr val="82CA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ahoma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พนักงาน</a:t>
            </a:r>
            <a:endParaRPr sz="16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930" name="Google Shape;930;p14"/>
          <p:cNvGrpSpPr/>
          <p:nvPr/>
        </p:nvGrpSpPr>
        <p:grpSpPr>
          <a:xfrm>
            <a:off x="239161" y="5797094"/>
            <a:ext cx="11545986" cy="1004639"/>
            <a:chOff x="239161" y="5797094"/>
            <a:chExt cx="11545986" cy="1004639"/>
          </a:xfrm>
        </p:grpSpPr>
        <p:sp>
          <p:nvSpPr>
            <p:cNvPr id="931" name="Google Shape;931;p14"/>
            <p:cNvSpPr/>
            <p:nvPr/>
          </p:nvSpPr>
          <p:spPr>
            <a:xfrm>
              <a:off x="4241779" y="6369003"/>
              <a:ext cx="165417" cy="198561"/>
            </a:xfrm>
            <a:prstGeom prst="rect">
              <a:avLst/>
            </a:prstGeom>
            <a:solidFill>
              <a:srgbClr val="D86CCC"/>
            </a:solidFill>
            <a:ln w="19050" cap="flat" cmpd="sng">
              <a:solidFill>
                <a:schemeClr val="dk1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14"/>
            <p:cNvSpPr/>
            <p:nvPr/>
          </p:nvSpPr>
          <p:spPr>
            <a:xfrm>
              <a:off x="6074098" y="6433956"/>
              <a:ext cx="165415" cy="87872"/>
            </a:xfrm>
            <a:prstGeom prst="triangle">
              <a:avLst>
                <a:gd name="adj" fmla="val 50000"/>
              </a:avLst>
            </a:prstGeom>
            <a:solidFill>
              <a:srgbClr val="D86CCC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14"/>
            <p:cNvSpPr/>
            <p:nvPr/>
          </p:nvSpPr>
          <p:spPr>
            <a:xfrm>
              <a:off x="7828651" y="6381780"/>
              <a:ext cx="165417" cy="198561"/>
            </a:xfrm>
            <a:prstGeom prst="rect">
              <a:avLst/>
            </a:prstGeom>
            <a:solidFill>
              <a:srgbClr val="82CAEB"/>
            </a:solidFill>
            <a:ln w="19050" cap="flat" cmpd="sng">
              <a:solidFill>
                <a:schemeClr val="dk1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14"/>
            <p:cNvSpPr/>
            <p:nvPr/>
          </p:nvSpPr>
          <p:spPr>
            <a:xfrm>
              <a:off x="9839906" y="6419370"/>
              <a:ext cx="165415" cy="87872"/>
            </a:xfrm>
            <a:prstGeom prst="triangle">
              <a:avLst>
                <a:gd name="adj" fmla="val 50000"/>
              </a:avLst>
            </a:prstGeom>
            <a:solidFill>
              <a:srgbClr val="82CAEB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35" name="Google Shape;935;p14"/>
            <p:cNvGrpSpPr/>
            <p:nvPr/>
          </p:nvGrpSpPr>
          <p:grpSpPr>
            <a:xfrm>
              <a:off x="239161" y="5797094"/>
              <a:ext cx="11545986" cy="1004639"/>
              <a:chOff x="267419" y="5797094"/>
              <a:chExt cx="11545986" cy="1004639"/>
            </a:xfrm>
          </p:grpSpPr>
          <p:sp>
            <p:nvSpPr>
              <p:cNvPr id="936" name="Google Shape;936;p14"/>
              <p:cNvSpPr txBox="1"/>
              <p:nvPr/>
            </p:nvSpPr>
            <p:spPr>
              <a:xfrm>
                <a:off x="894450" y="5967754"/>
                <a:ext cx="1410166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กระบวนการผลิตอัตโนมัติ</a:t>
                </a:r>
                <a:endParaRPr/>
              </a:p>
            </p:txBody>
          </p:sp>
          <p:sp>
            <p:nvSpPr>
              <p:cNvPr id="937" name="Google Shape;937;p14"/>
              <p:cNvSpPr txBox="1"/>
              <p:nvPr/>
            </p:nvSpPr>
            <p:spPr>
              <a:xfrm>
                <a:off x="894450" y="6388536"/>
                <a:ext cx="1538528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กระบวนการสนับสนุนอัตโนมัติ</a:t>
                </a:r>
                <a:endParaRPr/>
              </a:p>
            </p:txBody>
          </p:sp>
          <p:sp>
            <p:nvSpPr>
              <p:cNvPr id="938" name="Google Shape;938;p14"/>
              <p:cNvSpPr/>
              <p:nvPr/>
            </p:nvSpPr>
            <p:spPr>
              <a:xfrm>
                <a:off x="638908" y="5984884"/>
                <a:ext cx="165417" cy="215956"/>
              </a:xfrm>
              <a:prstGeom prst="rect">
                <a:avLst/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highlight>
                    <a:srgbClr val="00FF00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14"/>
              <p:cNvSpPr/>
              <p:nvPr/>
            </p:nvSpPr>
            <p:spPr>
              <a:xfrm>
                <a:off x="604173" y="6373910"/>
                <a:ext cx="214073" cy="198561"/>
              </a:xfrm>
              <a:prstGeom prst="rect">
                <a:avLst/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dash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highlight>
                    <a:srgbClr val="00FF00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14"/>
              <p:cNvSpPr txBox="1"/>
              <p:nvPr/>
            </p:nvSpPr>
            <p:spPr>
              <a:xfrm>
                <a:off x="2586051" y="5968184"/>
                <a:ext cx="1495802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การเคลื่อนย้ายอัตโนมัติ</a:t>
                </a:r>
                <a:endParaRPr/>
              </a:p>
            </p:txBody>
          </p:sp>
          <p:sp>
            <p:nvSpPr>
              <p:cNvPr id="941" name="Google Shape;941;p14"/>
              <p:cNvSpPr/>
              <p:nvPr/>
            </p:nvSpPr>
            <p:spPr>
              <a:xfrm>
                <a:off x="2352094" y="6026806"/>
                <a:ext cx="177891" cy="19856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14"/>
              <p:cNvSpPr txBox="1"/>
              <p:nvPr/>
            </p:nvSpPr>
            <p:spPr>
              <a:xfrm>
                <a:off x="2535455" y="6371476"/>
                <a:ext cx="170144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สามารถพยากรณ์ความผิดปกติล่วงหน้า</a:t>
                </a:r>
                <a:endParaRPr/>
              </a:p>
            </p:txBody>
          </p:sp>
          <p:sp>
            <p:nvSpPr>
              <p:cNvPr id="943" name="Google Shape;943;p14"/>
              <p:cNvSpPr/>
              <p:nvPr/>
            </p:nvSpPr>
            <p:spPr>
              <a:xfrm>
                <a:off x="2316306" y="6434822"/>
                <a:ext cx="161996" cy="82336"/>
              </a:xfrm>
              <a:prstGeom prst="triangle">
                <a:avLst>
                  <a:gd name="adj" fmla="val 50000"/>
                </a:avLst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14"/>
              <p:cNvSpPr/>
              <p:nvPr/>
            </p:nvSpPr>
            <p:spPr>
              <a:xfrm>
                <a:off x="4256390" y="5976252"/>
                <a:ext cx="165417" cy="198561"/>
              </a:xfrm>
              <a:prstGeom prst="rect">
                <a:avLst/>
              </a:prstGeom>
              <a:solidFill>
                <a:srgbClr val="D86CCC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14"/>
              <p:cNvSpPr txBox="1"/>
              <p:nvPr/>
            </p:nvSpPr>
            <p:spPr>
              <a:xfrm>
                <a:off x="4540391" y="5943854"/>
                <a:ext cx="1616708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กระบวนการผลิตกึ่งอัตโนมัติ</a:t>
                </a:r>
                <a:endParaRPr/>
              </a:p>
            </p:txBody>
          </p:sp>
          <p:sp>
            <p:nvSpPr>
              <p:cNvPr id="946" name="Google Shape;946;p14"/>
              <p:cNvSpPr txBox="1"/>
              <p:nvPr/>
            </p:nvSpPr>
            <p:spPr>
              <a:xfrm>
                <a:off x="4537256" y="6338146"/>
                <a:ext cx="1565100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กระบวนการสนับสนุนกึ่งอัตโนมัติ</a:t>
                </a:r>
                <a:endParaRPr/>
              </a:p>
            </p:txBody>
          </p:sp>
          <p:sp>
            <p:nvSpPr>
              <p:cNvPr id="947" name="Google Shape;947;p14"/>
              <p:cNvSpPr txBox="1"/>
              <p:nvPr/>
            </p:nvSpPr>
            <p:spPr>
              <a:xfrm>
                <a:off x="6385556" y="5952065"/>
                <a:ext cx="1684400" cy="2709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การเคลื่อนย้ายกึ่งอัตโนมัติ</a:t>
                </a:r>
                <a:endParaRPr/>
              </a:p>
            </p:txBody>
          </p:sp>
          <p:sp>
            <p:nvSpPr>
              <p:cNvPr id="948" name="Google Shape;948;p14"/>
              <p:cNvSpPr/>
              <p:nvPr/>
            </p:nvSpPr>
            <p:spPr>
              <a:xfrm>
                <a:off x="6105481" y="5974913"/>
                <a:ext cx="172321" cy="215827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D86CCC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14"/>
              <p:cNvSpPr txBox="1"/>
              <p:nvPr/>
            </p:nvSpPr>
            <p:spPr>
              <a:xfrm>
                <a:off x="6396908" y="6377668"/>
                <a:ext cx="1415674" cy="2539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สามารถแจ้งสาเหตุความผิดปกติ</a:t>
                </a:r>
                <a:endParaRPr/>
              </a:p>
            </p:txBody>
          </p:sp>
          <p:sp>
            <p:nvSpPr>
              <p:cNvPr id="950" name="Google Shape;950;p14"/>
              <p:cNvSpPr/>
              <p:nvPr/>
            </p:nvSpPr>
            <p:spPr>
              <a:xfrm>
                <a:off x="7800862" y="5924455"/>
                <a:ext cx="165417" cy="198561"/>
              </a:xfrm>
              <a:prstGeom prst="rect">
                <a:avLst/>
              </a:prstGeom>
              <a:solidFill>
                <a:srgbClr val="82CAE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14"/>
              <p:cNvSpPr txBox="1"/>
              <p:nvPr/>
            </p:nvSpPr>
            <p:spPr>
              <a:xfrm>
                <a:off x="8026121" y="5889061"/>
                <a:ext cx="1616708" cy="295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US" sz="1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ผลิตแบบใช้คนควบคุม</a:t>
                </a:r>
                <a:endParaRPr/>
              </a:p>
            </p:txBody>
          </p:sp>
          <p:sp>
            <p:nvSpPr>
              <p:cNvPr id="952" name="Google Shape;952;p14"/>
              <p:cNvSpPr txBox="1"/>
              <p:nvPr/>
            </p:nvSpPr>
            <p:spPr>
              <a:xfrm>
                <a:off x="8066653" y="6365350"/>
                <a:ext cx="179847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US" sz="1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สนับสนุนแบบใช้คนควบคุม</a:t>
                </a:r>
                <a:endParaRPr/>
              </a:p>
            </p:txBody>
          </p:sp>
          <p:sp>
            <p:nvSpPr>
              <p:cNvPr id="953" name="Google Shape;953;p14"/>
              <p:cNvSpPr txBox="1"/>
              <p:nvPr/>
            </p:nvSpPr>
            <p:spPr>
              <a:xfrm>
                <a:off x="10012244" y="5903515"/>
                <a:ext cx="1634691" cy="295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การ</a:t>
                </a:r>
                <a:r>
                  <a:rPr lang="en-US" sz="1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เคลื่อนย้าย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WIP โดยใช้คน</a:t>
                </a:r>
                <a:endParaRPr/>
              </a:p>
            </p:txBody>
          </p:sp>
          <p:sp>
            <p:nvSpPr>
              <p:cNvPr id="954" name="Google Shape;954;p14"/>
              <p:cNvSpPr/>
              <p:nvPr/>
            </p:nvSpPr>
            <p:spPr>
              <a:xfrm>
                <a:off x="9839906" y="5955812"/>
                <a:ext cx="172338" cy="180075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82CAE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14"/>
              <p:cNvSpPr txBox="1"/>
              <p:nvPr/>
            </p:nvSpPr>
            <p:spPr>
              <a:xfrm>
                <a:off x="10004453" y="6365350"/>
                <a:ext cx="1808952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สามารถแจ้ง alar</a:t>
                </a:r>
                <a:r>
                  <a:rPr lang="en-US" sz="11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m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ทาง Network </a:t>
                </a: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14"/>
              <p:cNvSpPr/>
              <p:nvPr/>
            </p:nvSpPr>
            <p:spPr>
              <a:xfrm>
                <a:off x="267419" y="5797094"/>
                <a:ext cx="11545986" cy="1004639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8283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57" name="Google Shape;957;p14"/>
          <p:cNvSpPr txBox="1"/>
          <p:nvPr/>
        </p:nvSpPr>
        <p:spPr>
          <a:xfrm>
            <a:off x="11684545" y="6517158"/>
            <a:ext cx="488848" cy="2891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20</a:t>
            </a:fld>
            <a:endParaRPr sz="2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58" name="Google Shape;958;p14"/>
          <p:cNvSpPr/>
          <p:nvPr/>
        </p:nvSpPr>
        <p:spPr>
          <a:xfrm>
            <a:off x="360486" y="5604421"/>
            <a:ext cx="2044234" cy="320033"/>
          </a:xfrm>
          <a:prstGeom prst="rect">
            <a:avLst/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ใช้สีและสัญลักษณ์ตามที่กำหนดไว้ด้านล่าง</a:t>
            </a:r>
            <a:endParaRPr sz="12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59" name="Google Shape;959;p14"/>
          <p:cNvSpPr/>
          <p:nvPr/>
        </p:nvSpPr>
        <p:spPr>
          <a:xfrm>
            <a:off x="9575505" y="69812"/>
            <a:ext cx="2008560" cy="281748"/>
          </a:xfrm>
          <a:prstGeom prst="rect">
            <a:avLst/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สีตามที่กำหนดไว้ด้านล่าง</a:t>
            </a:r>
            <a:endParaRPr sz="12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15"/>
          <p:cNvSpPr/>
          <p:nvPr/>
        </p:nvSpPr>
        <p:spPr>
          <a:xfrm>
            <a:off x="3049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sp>
        <p:nvSpPr>
          <p:cNvPr id="965" name="Google Shape;965;p15"/>
          <p:cNvSpPr/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8039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sp>
        <p:nvSpPr>
          <p:cNvPr id="966" name="Google Shape;966;p15"/>
          <p:cNvSpPr txBox="1"/>
          <p:nvPr/>
        </p:nvSpPr>
        <p:spPr>
          <a:xfrm>
            <a:off x="600076" y="99495"/>
            <a:ext cx="1159192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Kanit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Kanit"/>
                <a:ea typeface="Kanit"/>
                <a:cs typeface="Kanit"/>
                <a:sym typeface="Kanit"/>
              </a:rPr>
              <a:t>ผังแสดงขั้นตอนการผลิต/บริการ รวมถึงแผนผังแสดงการติดตั้งเครื่องจักร ระบบสนับสนุนการผลิต </a:t>
            </a:r>
            <a:r>
              <a:rPr lang="en-US" sz="2000" b="1" i="0" u="none" strike="noStrike" cap="none">
                <a:solidFill>
                  <a:srgbClr val="FF0000"/>
                </a:solidFill>
                <a:latin typeface="Kanit"/>
                <a:ea typeface="Kanit"/>
                <a:cs typeface="Kanit"/>
                <a:sym typeface="Kanit"/>
              </a:rPr>
              <a:t>(ก่อนการปรับปรุง) </a:t>
            </a:r>
            <a:endParaRPr sz="2000" b="0" i="0" u="none" strike="noStrike" cap="none">
              <a:solidFill>
                <a:srgbClr val="000000"/>
              </a:solidFill>
              <a:latin typeface="Kanit"/>
              <a:ea typeface="Kanit"/>
              <a:cs typeface="Kanit"/>
              <a:sym typeface="Kani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Kanit"/>
              <a:buNone/>
            </a:pPr>
            <a:r>
              <a:rPr lang="en-US" sz="1600" b="1" i="0" u="none" strike="noStrike" cap="none">
                <a:solidFill>
                  <a:srgbClr val="FF0000"/>
                </a:solidFill>
                <a:latin typeface="Kanit"/>
                <a:ea typeface="Kanit"/>
                <a:cs typeface="Kanit"/>
                <a:sym typeface="Kanit"/>
              </a:rPr>
              <a:t>(โดยแบ่งเป็น 3 ด้าน ได้แก่ Production, Facility, Enterprise)</a:t>
            </a:r>
            <a:endParaRPr sz="1600" b="0" i="0" u="none" strike="noStrike" cap="none">
              <a:solidFill>
                <a:srgbClr val="000000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pic>
        <p:nvPicPr>
          <p:cNvPr id="967" name="Google Shape;967;p15"/>
          <p:cNvPicPr preferRelativeResize="0"/>
          <p:nvPr/>
        </p:nvPicPr>
        <p:blipFill rotWithShape="1">
          <a:blip r:embed="rId3">
            <a:alphaModFix/>
          </a:blip>
          <a:srcRect b="15152"/>
          <a:stretch/>
        </p:blipFill>
        <p:spPr>
          <a:xfrm>
            <a:off x="574348" y="753447"/>
            <a:ext cx="9716965" cy="4972500"/>
          </a:xfrm>
          <a:prstGeom prst="rect">
            <a:avLst/>
          </a:prstGeom>
          <a:noFill/>
          <a:ln>
            <a:noFill/>
          </a:ln>
        </p:spPr>
      </p:pic>
      <p:sp>
        <p:nvSpPr>
          <p:cNvPr id="968" name="Google Shape;968;p15"/>
          <p:cNvSpPr txBox="1"/>
          <p:nvPr/>
        </p:nvSpPr>
        <p:spPr>
          <a:xfrm>
            <a:off x="10420709" y="5197510"/>
            <a:ext cx="1391133" cy="338554"/>
          </a:xfrm>
          <a:prstGeom prst="rect">
            <a:avLst/>
          </a:prstGeom>
          <a:solidFill>
            <a:srgbClr val="F6C5A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ahoma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อัตโนมัติ</a:t>
            </a:r>
            <a:endParaRPr sz="16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69" name="Google Shape;969;p15"/>
          <p:cNvSpPr txBox="1"/>
          <p:nvPr/>
        </p:nvSpPr>
        <p:spPr>
          <a:xfrm>
            <a:off x="10431217" y="4738017"/>
            <a:ext cx="1391133" cy="338554"/>
          </a:xfrm>
          <a:prstGeom prst="rect">
            <a:avLst/>
          </a:prstGeom>
          <a:solidFill>
            <a:srgbClr val="D86C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ahoma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กึ่งอัตโนมัติ</a:t>
            </a:r>
            <a:endParaRPr sz="16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70" name="Google Shape;970;p15"/>
          <p:cNvSpPr txBox="1"/>
          <p:nvPr/>
        </p:nvSpPr>
        <p:spPr>
          <a:xfrm>
            <a:off x="10431217" y="4280714"/>
            <a:ext cx="1391133" cy="338554"/>
          </a:xfrm>
          <a:prstGeom prst="rect">
            <a:avLst/>
          </a:prstGeom>
          <a:solidFill>
            <a:srgbClr val="82CA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ahoma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พนักงาน</a:t>
            </a:r>
            <a:endParaRPr sz="16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71" name="Google Shape;971;p15"/>
          <p:cNvSpPr txBox="1"/>
          <p:nvPr/>
        </p:nvSpPr>
        <p:spPr>
          <a:xfrm>
            <a:off x="11684545" y="6517158"/>
            <a:ext cx="488848" cy="2891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21</a:t>
            </a:fld>
            <a:endParaRPr sz="2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972" name="Google Shape;972;p15"/>
          <p:cNvGrpSpPr/>
          <p:nvPr/>
        </p:nvGrpSpPr>
        <p:grpSpPr>
          <a:xfrm>
            <a:off x="119951" y="5801869"/>
            <a:ext cx="11545986" cy="1004639"/>
            <a:chOff x="239161" y="5797094"/>
            <a:chExt cx="11545986" cy="1004639"/>
          </a:xfrm>
        </p:grpSpPr>
        <p:sp>
          <p:nvSpPr>
            <p:cNvPr id="973" name="Google Shape;973;p15"/>
            <p:cNvSpPr/>
            <p:nvPr/>
          </p:nvSpPr>
          <p:spPr>
            <a:xfrm>
              <a:off x="4241779" y="6369003"/>
              <a:ext cx="165417" cy="198561"/>
            </a:xfrm>
            <a:prstGeom prst="rect">
              <a:avLst/>
            </a:prstGeom>
            <a:solidFill>
              <a:srgbClr val="D86CCC"/>
            </a:solidFill>
            <a:ln w="19050" cap="flat" cmpd="sng">
              <a:solidFill>
                <a:schemeClr val="dk1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15"/>
            <p:cNvSpPr/>
            <p:nvPr/>
          </p:nvSpPr>
          <p:spPr>
            <a:xfrm>
              <a:off x="6074098" y="6433956"/>
              <a:ext cx="165415" cy="87872"/>
            </a:xfrm>
            <a:prstGeom prst="triangle">
              <a:avLst>
                <a:gd name="adj" fmla="val 50000"/>
              </a:avLst>
            </a:prstGeom>
            <a:solidFill>
              <a:srgbClr val="D86CCC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15"/>
            <p:cNvSpPr/>
            <p:nvPr/>
          </p:nvSpPr>
          <p:spPr>
            <a:xfrm>
              <a:off x="7828651" y="6381780"/>
              <a:ext cx="165417" cy="198561"/>
            </a:xfrm>
            <a:prstGeom prst="rect">
              <a:avLst/>
            </a:prstGeom>
            <a:solidFill>
              <a:srgbClr val="82CAEB"/>
            </a:solidFill>
            <a:ln w="19050" cap="flat" cmpd="sng">
              <a:solidFill>
                <a:schemeClr val="dk1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15"/>
            <p:cNvSpPr/>
            <p:nvPr/>
          </p:nvSpPr>
          <p:spPr>
            <a:xfrm>
              <a:off x="9839906" y="6419370"/>
              <a:ext cx="165415" cy="87872"/>
            </a:xfrm>
            <a:prstGeom prst="triangle">
              <a:avLst>
                <a:gd name="adj" fmla="val 50000"/>
              </a:avLst>
            </a:prstGeom>
            <a:solidFill>
              <a:srgbClr val="82CAEB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77" name="Google Shape;977;p15"/>
            <p:cNvGrpSpPr/>
            <p:nvPr/>
          </p:nvGrpSpPr>
          <p:grpSpPr>
            <a:xfrm>
              <a:off x="239161" y="5797094"/>
              <a:ext cx="11545986" cy="1004639"/>
              <a:chOff x="267419" y="5797094"/>
              <a:chExt cx="11545986" cy="1004639"/>
            </a:xfrm>
          </p:grpSpPr>
          <p:sp>
            <p:nvSpPr>
              <p:cNvPr id="978" name="Google Shape;978;p15"/>
              <p:cNvSpPr txBox="1"/>
              <p:nvPr/>
            </p:nvSpPr>
            <p:spPr>
              <a:xfrm>
                <a:off x="894450" y="5967754"/>
                <a:ext cx="1410166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กระบวนการผลิตอัตโนมัติ</a:t>
                </a:r>
                <a:endParaRPr/>
              </a:p>
            </p:txBody>
          </p:sp>
          <p:sp>
            <p:nvSpPr>
              <p:cNvPr id="979" name="Google Shape;979;p15"/>
              <p:cNvSpPr txBox="1"/>
              <p:nvPr/>
            </p:nvSpPr>
            <p:spPr>
              <a:xfrm>
                <a:off x="894450" y="6388536"/>
                <a:ext cx="1538528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กระบวนการสนับสนุนอัตโนมัติ</a:t>
                </a:r>
                <a:endParaRPr/>
              </a:p>
            </p:txBody>
          </p:sp>
          <p:sp>
            <p:nvSpPr>
              <p:cNvPr id="980" name="Google Shape;980;p15"/>
              <p:cNvSpPr/>
              <p:nvPr/>
            </p:nvSpPr>
            <p:spPr>
              <a:xfrm>
                <a:off x="638908" y="5984884"/>
                <a:ext cx="165417" cy="215956"/>
              </a:xfrm>
              <a:prstGeom prst="rect">
                <a:avLst/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highlight>
                    <a:srgbClr val="00FF00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15"/>
              <p:cNvSpPr/>
              <p:nvPr/>
            </p:nvSpPr>
            <p:spPr>
              <a:xfrm>
                <a:off x="604173" y="6373910"/>
                <a:ext cx="214073" cy="198561"/>
              </a:xfrm>
              <a:prstGeom prst="rect">
                <a:avLst/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dash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highlight>
                    <a:srgbClr val="00FF00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15"/>
              <p:cNvSpPr txBox="1"/>
              <p:nvPr/>
            </p:nvSpPr>
            <p:spPr>
              <a:xfrm>
                <a:off x="2586051" y="5968184"/>
                <a:ext cx="1495802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การเคลื่อนย้ายอัตโนมัติ</a:t>
                </a:r>
                <a:endParaRPr/>
              </a:p>
            </p:txBody>
          </p:sp>
          <p:sp>
            <p:nvSpPr>
              <p:cNvPr id="983" name="Google Shape;983;p15"/>
              <p:cNvSpPr/>
              <p:nvPr/>
            </p:nvSpPr>
            <p:spPr>
              <a:xfrm>
                <a:off x="2352094" y="6026806"/>
                <a:ext cx="177891" cy="19856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15"/>
              <p:cNvSpPr txBox="1"/>
              <p:nvPr/>
            </p:nvSpPr>
            <p:spPr>
              <a:xfrm>
                <a:off x="2535455" y="6371476"/>
                <a:ext cx="170144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สามารถพยากรณ์ความผิดปกติล่วงหน้า</a:t>
                </a:r>
                <a:endParaRPr/>
              </a:p>
            </p:txBody>
          </p:sp>
          <p:sp>
            <p:nvSpPr>
              <p:cNvPr id="985" name="Google Shape;985;p15"/>
              <p:cNvSpPr/>
              <p:nvPr/>
            </p:nvSpPr>
            <p:spPr>
              <a:xfrm>
                <a:off x="2316306" y="6434822"/>
                <a:ext cx="161996" cy="82336"/>
              </a:xfrm>
              <a:prstGeom prst="triangle">
                <a:avLst>
                  <a:gd name="adj" fmla="val 50000"/>
                </a:avLst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15"/>
              <p:cNvSpPr/>
              <p:nvPr/>
            </p:nvSpPr>
            <p:spPr>
              <a:xfrm>
                <a:off x="4256390" y="5976252"/>
                <a:ext cx="165417" cy="198561"/>
              </a:xfrm>
              <a:prstGeom prst="rect">
                <a:avLst/>
              </a:prstGeom>
              <a:solidFill>
                <a:srgbClr val="D86CCC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15"/>
              <p:cNvSpPr txBox="1"/>
              <p:nvPr/>
            </p:nvSpPr>
            <p:spPr>
              <a:xfrm>
                <a:off x="4540391" y="5943854"/>
                <a:ext cx="1616708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กระบวนการผลิตกึ่งอัตโนมัติ</a:t>
                </a:r>
                <a:endParaRPr/>
              </a:p>
            </p:txBody>
          </p:sp>
          <p:sp>
            <p:nvSpPr>
              <p:cNvPr id="988" name="Google Shape;988;p15"/>
              <p:cNvSpPr txBox="1"/>
              <p:nvPr/>
            </p:nvSpPr>
            <p:spPr>
              <a:xfrm>
                <a:off x="4537256" y="6338146"/>
                <a:ext cx="1565100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กระบวนการสนับสนุนกึ่งอัตโนมัติ</a:t>
                </a:r>
                <a:endParaRPr/>
              </a:p>
            </p:txBody>
          </p:sp>
          <p:sp>
            <p:nvSpPr>
              <p:cNvPr id="989" name="Google Shape;989;p15"/>
              <p:cNvSpPr txBox="1"/>
              <p:nvPr/>
            </p:nvSpPr>
            <p:spPr>
              <a:xfrm>
                <a:off x="6385556" y="5952065"/>
                <a:ext cx="1684400" cy="2709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การเคลื่อนย้ายกึ่งอัตโนมัติ</a:t>
                </a:r>
                <a:endParaRPr/>
              </a:p>
            </p:txBody>
          </p:sp>
          <p:sp>
            <p:nvSpPr>
              <p:cNvPr id="990" name="Google Shape;990;p15"/>
              <p:cNvSpPr/>
              <p:nvPr/>
            </p:nvSpPr>
            <p:spPr>
              <a:xfrm>
                <a:off x="6105481" y="5974913"/>
                <a:ext cx="172321" cy="215827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D86CCC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15"/>
              <p:cNvSpPr txBox="1"/>
              <p:nvPr/>
            </p:nvSpPr>
            <p:spPr>
              <a:xfrm>
                <a:off x="6396908" y="6377668"/>
                <a:ext cx="1415674" cy="2539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สามารถแจ้งสาเหตุความผิดปกติ</a:t>
                </a:r>
                <a:endParaRPr/>
              </a:p>
            </p:txBody>
          </p:sp>
          <p:sp>
            <p:nvSpPr>
              <p:cNvPr id="992" name="Google Shape;992;p15"/>
              <p:cNvSpPr/>
              <p:nvPr/>
            </p:nvSpPr>
            <p:spPr>
              <a:xfrm>
                <a:off x="7800862" y="5924455"/>
                <a:ext cx="165417" cy="198561"/>
              </a:xfrm>
              <a:prstGeom prst="rect">
                <a:avLst/>
              </a:prstGeom>
              <a:solidFill>
                <a:srgbClr val="82CAE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15"/>
              <p:cNvSpPr txBox="1"/>
              <p:nvPr/>
            </p:nvSpPr>
            <p:spPr>
              <a:xfrm>
                <a:off x="8026121" y="5889061"/>
                <a:ext cx="1616708" cy="295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US" sz="1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ผลิตแบบใช้คนควบคุม</a:t>
                </a:r>
                <a:endParaRPr/>
              </a:p>
            </p:txBody>
          </p:sp>
          <p:sp>
            <p:nvSpPr>
              <p:cNvPr id="994" name="Google Shape;994;p15"/>
              <p:cNvSpPr txBox="1"/>
              <p:nvPr/>
            </p:nvSpPr>
            <p:spPr>
              <a:xfrm>
                <a:off x="8066653" y="6365350"/>
                <a:ext cx="179847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US" sz="1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สนับสนุนแบบใช้คนควบคุม</a:t>
                </a:r>
                <a:endParaRPr/>
              </a:p>
            </p:txBody>
          </p:sp>
          <p:sp>
            <p:nvSpPr>
              <p:cNvPr id="995" name="Google Shape;995;p15"/>
              <p:cNvSpPr txBox="1"/>
              <p:nvPr/>
            </p:nvSpPr>
            <p:spPr>
              <a:xfrm>
                <a:off x="10012244" y="5903515"/>
                <a:ext cx="1634691" cy="295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การ</a:t>
                </a:r>
                <a:r>
                  <a:rPr lang="en-US" sz="1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เคลื่อนย้าย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WIP โดยใช้คน</a:t>
                </a:r>
                <a:endParaRPr/>
              </a:p>
            </p:txBody>
          </p:sp>
          <p:sp>
            <p:nvSpPr>
              <p:cNvPr id="996" name="Google Shape;996;p15"/>
              <p:cNvSpPr/>
              <p:nvPr/>
            </p:nvSpPr>
            <p:spPr>
              <a:xfrm>
                <a:off x="9839906" y="5955812"/>
                <a:ext cx="172338" cy="180075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82CAE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15"/>
              <p:cNvSpPr txBox="1"/>
              <p:nvPr/>
            </p:nvSpPr>
            <p:spPr>
              <a:xfrm>
                <a:off x="10004453" y="6365350"/>
                <a:ext cx="1808952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สามารถแจ้ง alar</a:t>
                </a:r>
                <a:r>
                  <a:rPr lang="en-US" sz="11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m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ทาง Network </a:t>
                </a: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15"/>
              <p:cNvSpPr/>
              <p:nvPr/>
            </p:nvSpPr>
            <p:spPr>
              <a:xfrm>
                <a:off x="267419" y="5797094"/>
                <a:ext cx="11545986" cy="1004639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8283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99" name="Google Shape;999;p15"/>
          <p:cNvSpPr/>
          <p:nvPr/>
        </p:nvSpPr>
        <p:spPr>
          <a:xfrm>
            <a:off x="10111995" y="3903956"/>
            <a:ext cx="2008560" cy="281748"/>
          </a:xfrm>
          <a:prstGeom prst="rect">
            <a:avLst/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สีตามที่กำหนดไว้ด้านล่าง</a:t>
            </a:r>
            <a:endParaRPr sz="12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00" name="Google Shape;1000;p15"/>
          <p:cNvSpPr/>
          <p:nvPr/>
        </p:nvSpPr>
        <p:spPr>
          <a:xfrm>
            <a:off x="360486" y="5604421"/>
            <a:ext cx="2044234" cy="320033"/>
          </a:xfrm>
          <a:prstGeom prst="rect">
            <a:avLst/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ใช้สีและสัญลักษณ์ตามที่กำหนดไว้ด้านล่าง</a:t>
            </a:r>
            <a:endParaRPr sz="12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6"/>
          <p:cNvSpPr/>
          <p:nvPr/>
        </p:nvSpPr>
        <p:spPr>
          <a:xfrm>
            <a:off x="3049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6" name="Google Shape;1006;p16"/>
          <p:cNvSpPr/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8039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7" name="Google Shape;1007;p16"/>
          <p:cNvSpPr txBox="1"/>
          <p:nvPr/>
        </p:nvSpPr>
        <p:spPr>
          <a:xfrm>
            <a:off x="-91306" y="9658"/>
            <a:ext cx="1052184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Kanit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Kanit"/>
                <a:ea typeface="Kanit"/>
                <a:cs typeface="Kanit"/>
                <a:sym typeface="Kanit"/>
              </a:rPr>
              <a:t> </a:t>
            </a:r>
            <a:r>
              <a:rPr lang="en-US" sz="2800" b="0" i="0" u="none" strike="noStrike" cap="none">
                <a:solidFill>
                  <a:srgbClr val="FF0000"/>
                </a:solidFill>
                <a:latin typeface="Kanit"/>
                <a:ea typeface="Kanit"/>
                <a:cs typeface="Kanit"/>
                <a:sym typeface="Kanit"/>
              </a:rPr>
              <a:t>ภาพรวมทั้งองค์กรหลังการปรับปรุง </a:t>
            </a:r>
            <a:endParaRPr/>
          </a:p>
        </p:txBody>
      </p:sp>
      <p:sp>
        <p:nvSpPr>
          <p:cNvPr id="1008" name="Google Shape;1008;p16"/>
          <p:cNvSpPr txBox="1"/>
          <p:nvPr/>
        </p:nvSpPr>
        <p:spPr>
          <a:xfrm>
            <a:off x="2457811" y="3948422"/>
            <a:ext cx="69765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-US" sz="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P2 Monitor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-US" sz="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P3 Monitor</a:t>
            </a:r>
            <a:endParaRPr sz="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16"/>
          <p:cNvSpPr/>
          <p:nvPr/>
        </p:nvSpPr>
        <p:spPr>
          <a:xfrm>
            <a:off x="2537670" y="2290194"/>
            <a:ext cx="176169" cy="117446"/>
          </a:xfrm>
          <a:prstGeom prst="rect">
            <a:avLst/>
          </a:prstGeom>
          <a:solidFill>
            <a:srgbClr val="F7F2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0" name="Google Shape;1010;p16"/>
          <p:cNvGrpSpPr/>
          <p:nvPr/>
        </p:nvGrpSpPr>
        <p:grpSpPr>
          <a:xfrm>
            <a:off x="-1" y="596377"/>
            <a:ext cx="8870759" cy="5170019"/>
            <a:chOff x="-1" y="596377"/>
            <a:chExt cx="11450924" cy="5170019"/>
          </a:xfrm>
        </p:grpSpPr>
        <p:pic>
          <p:nvPicPr>
            <p:cNvPr id="1011" name="Google Shape;1011;p16"/>
            <p:cNvPicPr preferRelativeResize="0"/>
            <p:nvPr/>
          </p:nvPicPr>
          <p:blipFill rotWithShape="1">
            <a:blip r:embed="rId3">
              <a:alphaModFix/>
            </a:blip>
            <a:srcRect r="11146" b="17509"/>
            <a:stretch/>
          </p:blipFill>
          <p:spPr>
            <a:xfrm>
              <a:off x="-1" y="596377"/>
              <a:ext cx="11450924" cy="51700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2" name="Google Shape;1012;p16"/>
            <p:cNvSpPr/>
            <p:nvPr/>
          </p:nvSpPr>
          <p:spPr>
            <a:xfrm>
              <a:off x="6070752" y="4008017"/>
              <a:ext cx="490524" cy="96253"/>
            </a:xfrm>
            <a:prstGeom prst="rect">
              <a:avLst/>
            </a:prstGeom>
            <a:solidFill>
              <a:srgbClr val="F6C5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Kanit"/>
                <a:buNone/>
              </a:pPr>
              <a:r>
                <a:rPr lang="en-US" sz="700" b="0" i="0" u="none" strike="noStrike" cap="none">
                  <a:solidFill>
                    <a:srgbClr val="000000"/>
                  </a:solidFill>
                  <a:latin typeface="Kanit"/>
                  <a:ea typeface="Kanit"/>
                  <a:cs typeface="Kanit"/>
                  <a:sym typeface="Kanit"/>
                </a:rPr>
                <a:t>ERP</a:t>
              </a:r>
              <a:endParaRPr sz="700" b="0" i="0" u="none" strike="noStrike" cap="none">
                <a:solidFill>
                  <a:srgbClr val="000000"/>
                </a:solidFill>
                <a:latin typeface="Kanit"/>
                <a:ea typeface="Kanit"/>
                <a:cs typeface="Kanit"/>
                <a:sym typeface="Kanit"/>
              </a:endParaRPr>
            </a:p>
          </p:txBody>
        </p:sp>
        <p:sp>
          <p:nvSpPr>
            <p:cNvPr id="1013" name="Google Shape;1013;p16"/>
            <p:cNvSpPr/>
            <p:nvPr/>
          </p:nvSpPr>
          <p:spPr>
            <a:xfrm>
              <a:off x="6833937" y="1934678"/>
              <a:ext cx="1511167" cy="255069"/>
            </a:xfrm>
            <a:prstGeom prst="rect">
              <a:avLst/>
            </a:prstGeom>
            <a:solidFill>
              <a:srgbClr val="AEFC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Kanit"/>
                <a:buNone/>
              </a:pPr>
              <a:r>
                <a:rPr lang="en-US" sz="800" b="0" i="0" u="none" strike="noStrike" cap="none">
                  <a:solidFill>
                    <a:srgbClr val="000000"/>
                  </a:solidFill>
                  <a:latin typeface="Kanit"/>
                  <a:ea typeface="Kanit"/>
                  <a:cs typeface="Kanit"/>
                  <a:sym typeface="Kanit"/>
                </a:rPr>
                <a:t>Transaction is ready for next step</a:t>
              </a:r>
              <a:endParaRPr sz="800" b="0" i="0" u="none" strike="noStrike" cap="none">
                <a:solidFill>
                  <a:srgbClr val="000000"/>
                </a:solidFill>
                <a:latin typeface="Kanit"/>
                <a:ea typeface="Kanit"/>
                <a:cs typeface="Kanit"/>
                <a:sym typeface="Kanit"/>
              </a:endParaRPr>
            </a:p>
          </p:txBody>
        </p:sp>
      </p:grpSp>
      <p:grpSp>
        <p:nvGrpSpPr>
          <p:cNvPr id="1014" name="Google Shape;1014;p16"/>
          <p:cNvGrpSpPr/>
          <p:nvPr/>
        </p:nvGrpSpPr>
        <p:grpSpPr>
          <a:xfrm>
            <a:off x="9403903" y="830740"/>
            <a:ext cx="2601956" cy="3177277"/>
            <a:chOff x="9307015" y="1230810"/>
            <a:chExt cx="2601956" cy="3776410"/>
          </a:xfrm>
        </p:grpSpPr>
        <p:sp>
          <p:nvSpPr>
            <p:cNvPr id="1015" name="Google Shape;1015;p16"/>
            <p:cNvSpPr/>
            <p:nvPr/>
          </p:nvSpPr>
          <p:spPr>
            <a:xfrm>
              <a:off x="9307015" y="1230810"/>
              <a:ext cx="2601956" cy="3776410"/>
            </a:xfrm>
            <a:prstGeom prst="rect">
              <a:avLst/>
            </a:prstGeom>
            <a:solidFill>
              <a:srgbClr val="D8F2CF"/>
            </a:solidFill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16"/>
            <p:cNvSpPr txBox="1"/>
            <p:nvPr/>
          </p:nvSpPr>
          <p:spPr>
            <a:xfrm>
              <a:off x="9403512" y="1230810"/>
              <a:ext cx="2092316" cy="1384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0A3041"/>
                  </a:solidFill>
                  <a:latin typeface="Tahoma"/>
                  <a:ea typeface="Tahoma"/>
                  <a:cs typeface="Tahoma"/>
                  <a:sym typeface="Tahoma"/>
                </a:rPr>
                <a:t>สิ่งที่ดำเนินการปรับปรุง:</a:t>
              </a:r>
              <a:br>
                <a:rPr lang="en-US" sz="1400">
                  <a:solidFill>
                    <a:srgbClr val="0A3041"/>
                  </a:solidFill>
                  <a:latin typeface="Tahoma"/>
                  <a:ea typeface="Tahoma"/>
                  <a:cs typeface="Tahoma"/>
                  <a:sym typeface="Tahoma"/>
                </a:rPr>
              </a:br>
              <a:r>
                <a:rPr lang="en-US" sz="14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1. </a:t>
              </a:r>
              <a:r>
                <a:rPr lang="en-US" sz="1400">
                  <a:solidFill>
                    <a:srgbClr val="FF0000"/>
                  </a:solidFill>
                  <a:latin typeface="Tahoma"/>
                  <a:ea typeface="Tahoma"/>
                  <a:cs typeface="Tahoma"/>
                  <a:sym typeface="Tahoma"/>
                </a:rPr>
                <a:t>…………………</a:t>
              </a:r>
              <a:br>
                <a:rPr lang="en-US" sz="14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</a:br>
              <a:r>
                <a:rPr lang="en-US" sz="14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2. </a:t>
              </a:r>
              <a:r>
                <a:rPr lang="en-US" sz="1400">
                  <a:solidFill>
                    <a:srgbClr val="FF0000"/>
                  </a:solidFill>
                  <a:latin typeface="Tahoma"/>
                  <a:ea typeface="Tahoma"/>
                  <a:cs typeface="Tahoma"/>
                  <a:sym typeface="Tahoma"/>
                </a:rPr>
                <a:t>…………………</a:t>
              </a:r>
              <a:br>
                <a:rPr lang="en-US" sz="14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</a:br>
              <a:r>
                <a:rPr lang="en-US" sz="14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3. </a:t>
              </a:r>
              <a:r>
                <a:rPr lang="en-US" sz="1400">
                  <a:solidFill>
                    <a:srgbClr val="FF0000"/>
                  </a:solidFill>
                  <a:latin typeface="Tahoma"/>
                  <a:ea typeface="Tahoma"/>
                  <a:cs typeface="Tahoma"/>
                  <a:sym typeface="Tahoma"/>
                </a:rPr>
                <a:t>…………………</a:t>
              </a:r>
              <a:endParaRPr sz="1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4. </a:t>
              </a:r>
              <a:r>
                <a:rPr lang="en-US" sz="1400">
                  <a:solidFill>
                    <a:srgbClr val="FF0000"/>
                  </a:solidFill>
                  <a:latin typeface="Tahoma"/>
                  <a:ea typeface="Tahoma"/>
                  <a:cs typeface="Tahoma"/>
                  <a:sym typeface="Tahoma"/>
                </a:rPr>
                <a:t>…………………</a:t>
              </a:r>
              <a:endParaRPr sz="1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5. </a:t>
              </a:r>
              <a:r>
                <a:rPr lang="en-US" sz="1400">
                  <a:solidFill>
                    <a:srgbClr val="FF0000"/>
                  </a:solidFill>
                  <a:latin typeface="Tahoma"/>
                  <a:ea typeface="Tahoma"/>
                  <a:cs typeface="Tahoma"/>
                  <a:sym typeface="Tahoma"/>
                </a:rPr>
                <a:t>…………………</a:t>
              </a:r>
              <a:endParaRPr sz="1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sp>
        <p:nvSpPr>
          <p:cNvPr id="1017" name="Google Shape;1017;p16"/>
          <p:cNvSpPr txBox="1"/>
          <p:nvPr/>
        </p:nvSpPr>
        <p:spPr>
          <a:xfrm>
            <a:off x="9814510" y="5275041"/>
            <a:ext cx="1391133" cy="338554"/>
          </a:xfrm>
          <a:prstGeom prst="rect">
            <a:avLst/>
          </a:prstGeom>
          <a:solidFill>
            <a:srgbClr val="F6C5A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ahoma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อัตโนมัติ</a:t>
            </a:r>
            <a:endParaRPr sz="16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18" name="Google Shape;1018;p16"/>
          <p:cNvSpPr txBox="1"/>
          <p:nvPr/>
        </p:nvSpPr>
        <p:spPr>
          <a:xfrm>
            <a:off x="9825018" y="4815548"/>
            <a:ext cx="1391133" cy="338554"/>
          </a:xfrm>
          <a:prstGeom prst="rect">
            <a:avLst/>
          </a:prstGeom>
          <a:solidFill>
            <a:srgbClr val="D86C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ahoma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กึ่งอัตโนมัติ</a:t>
            </a:r>
            <a:endParaRPr sz="16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19" name="Google Shape;1019;p16"/>
          <p:cNvSpPr txBox="1"/>
          <p:nvPr/>
        </p:nvSpPr>
        <p:spPr>
          <a:xfrm>
            <a:off x="9825018" y="4358245"/>
            <a:ext cx="1391133" cy="338554"/>
          </a:xfrm>
          <a:prstGeom prst="rect">
            <a:avLst/>
          </a:prstGeom>
          <a:solidFill>
            <a:srgbClr val="82CA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ahoma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พนักงาน</a:t>
            </a:r>
            <a:endParaRPr sz="16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20" name="Google Shape;1020;p16"/>
          <p:cNvSpPr/>
          <p:nvPr/>
        </p:nvSpPr>
        <p:spPr>
          <a:xfrm>
            <a:off x="4566107" y="3643300"/>
            <a:ext cx="1220550" cy="277400"/>
          </a:xfrm>
          <a:prstGeom prst="rect">
            <a:avLst/>
          </a:prstGeom>
          <a:solidFill>
            <a:srgbClr val="F6C5AB"/>
          </a:solidFill>
          <a:ln w="19050" cap="flat" cmpd="sng">
            <a:solidFill>
              <a:srgbClr val="F2A98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Kanit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Kanit"/>
                <a:ea typeface="Kanit"/>
                <a:cs typeface="Kanit"/>
                <a:sym typeface="Kanit"/>
              </a:rPr>
              <a:t>5. ERP</a:t>
            </a:r>
            <a:endParaRPr sz="1400" b="0" i="0" u="none" strike="noStrike" cap="none">
              <a:solidFill>
                <a:srgbClr val="000000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grpSp>
        <p:nvGrpSpPr>
          <p:cNvPr id="1021" name="Google Shape;1021;p16"/>
          <p:cNvGrpSpPr/>
          <p:nvPr/>
        </p:nvGrpSpPr>
        <p:grpSpPr>
          <a:xfrm>
            <a:off x="241540" y="5756119"/>
            <a:ext cx="11213140" cy="1004639"/>
            <a:chOff x="239161" y="5797094"/>
            <a:chExt cx="11545986" cy="1004639"/>
          </a:xfrm>
        </p:grpSpPr>
        <p:sp>
          <p:nvSpPr>
            <p:cNvPr id="1022" name="Google Shape;1022;p16"/>
            <p:cNvSpPr/>
            <p:nvPr/>
          </p:nvSpPr>
          <p:spPr>
            <a:xfrm>
              <a:off x="4241779" y="6369003"/>
              <a:ext cx="165417" cy="198561"/>
            </a:xfrm>
            <a:prstGeom prst="rect">
              <a:avLst/>
            </a:prstGeom>
            <a:solidFill>
              <a:srgbClr val="D86CCC"/>
            </a:solidFill>
            <a:ln w="19050" cap="flat" cmpd="sng">
              <a:solidFill>
                <a:schemeClr val="dk1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16"/>
            <p:cNvSpPr/>
            <p:nvPr/>
          </p:nvSpPr>
          <p:spPr>
            <a:xfrm>
              <a:off x="6074098" y="6433956"/>
              <a:ext cx="165415" cy="87872"/>
            </a:xfrm>
            <a:prstGeom prst="triangle">
              <a:avLst>
                <a:gd name="adj" fmla="val 50000"/>
              </a:avLst>
            </a:prstGeom>
            <a:solidFill>
              <a:srgbClr val="D86CCC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16"/>
            <p:cNvSpPr/>
            <p:nvPr/>
          </p:nvSpPr>
          <p:spPr>
            <a:xfrm>
              <a:off x="7828651" y="6381780"/>
              <a:ext cx="165417" cy="198561"/>
            </a:xfrm>
            <a:prstGeom prst="rect">
              <a:avLst/>
            </a:prstGeom>
            <a:solidFill>
              <a:srgbClr val="82CAEB"/>
            </a:solidFill>
            <a:ln w="19050" cap="flat" cmpd="sng">
              <a:solidFill>
                <a:schemeClr val="dk1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16"/>
            <p:cNvSpPr/>
            <p:nvPr/>
          </p:nvSpPr>
          <p:spPr>
            <a:xfrm>
              <a:off x="9839906" y="6419370"/>
              <a:ext cx="165415" cy="87872"/>
            </a:xfrm>
            <a:prstGeom prst="triangle">
              <a:avLst>
                <a:gd name="adj" fmla="val 50000"/>
              </a:avLst>
            </a:prstGeom>
            <a:solidFill>
              <a:srgbClr val="82CAEB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26" name="Google Shape;1026;p16"/>
            <p:cNvGrpSpPr/>
            <p:nvPr/>
          </p:nvGrpSpPr>
          <p:grpSpPr>
            <a:xfrm>
              <a:off x="239161" y="5797094"/>
              <a:ext cx="11545986" cy="1004639"/>
              <a:chOff x="267419" y="5797094"/>
              <a:chExt cx="11545986" cy="1004639"/>
            </a:xfrm>
          </p:grpSpPr>
          <p:sp>
            <p:nvSpPr>
              <p:cNvPr id="1027" name="Google Shape;1027;p16"/>
              <p:cNvSpPr txBox="1"/>
              <p:nvPr/>
            </p:nvSpPr>
            <p:spPr>
              <a:xfrm>
                <a:off x="894450" y="5967754"/>
                <a:ext cx="1410166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กระบวนการผลิตอัตโนมัติ</a:t>
                </a:r>
                <a:endParaRPr/>
              </a:p>
            </p:txBody>
          </p:sp>
          <p:sp>
            <p:nvSpPr>
              <p:cNvPr id="1028" name="Google Shape;1028;p16"/>
              <p:cNvSpPr txBox="1"/>
              <p:nvPr/>
            </p:nvSpPr>
            <p:spPr>
              <a:xfrm>
                <a:off x="894450" y="6388536"/>
                <a:ext cx="1538528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กระบวนการสนับสนุนอัตโนมัติ</a:t>
                </a:r>
                <a:endParaRPr/>
              </a:p>
            </p:txBody>
          </p:sp>
          <p:sp>
            <p:nvSpPr>
              <p:cNvPr id="1029" name="Google Shape;1029;p16"/>
              <p:cNvSpPr/>
              <p:nvPr/>
            </p:nvSpPr>
            <p:spPr>
              <a:xfrm>
                <a:off x="638908" y="5984884"/>
                <a:ext cx="165417" cy="215956"/>
              </a:xfrm>
              <a:prstGeom prst="rect">
                <a:avLst/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highlight>
                    <a:srgbClr val="00FF00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16"/>
              <p:cNvSpPr/>
              <p:nvPr/>
            </p:nvSpPr>
            <p:spPr>
              <a:xfrm>
                <a:off x="604173" y="6373910"/>
                <a:ext cx="214073" cy="198561"/>
              </a:xfrm>
              <a:prstGeom prst="rect">
                <a:avLst/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dash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highlight>
                    <a:srgbClr val="00FF00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16"/>
              <p:cNvSpPr txBox="1"/>
              <p:nvPr/>
            </p:nvSpPr>
            <p:spPr>
              <a:xfrm>
                <a:off x="2586051" y="5968184"/>
                <a:ext cx="1495802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การเคลื่อนย้ายอัตโนมัติ</a:t>
                </a:r>
                <a:endParaRPr/>
              </a:p>
            </p:txBody>
          </p:sp>
          <p:sp>
            <p:nvSpPr>
              <p:cNvPr id="1032" name="Google Shape;1032;p16"/>
              <p:cNvSpPr/>
              <p:nvPr/>
            </p:nvSpPr>
            <p:spPr>
              <a:xfrm>
                <a:off x="2352094" y="6026806"/>
                <a:ext cx="177891" cy="19856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16"/>
              <p:cNvSpPr txBox="1"/>
              <p:nvPr/>
            </p:nvSpPr>
            <p:spPr>
              <a:xfrm>
                <a:off x="2535455" y="6371476"/>
                <a:ext cx="170144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สามารถพยากรณ์ความผิดปกติล่วงหน้า</a:t>
                </a:r>
                <a:endParaRPr/>
              </a:p>
            </p:txBody>
          </p:sp>
          <p:sp>
            <p:nvSpPr>
              <p:cNvPr id="1034" name="Google Shape;1034;p16"/>
              <p:cNvSpPr/>
              <p:nvPr/>
            </p:nvSpPr>
            <p:spPr>
              <a:xfrm>
                <a:off x="2316306" y="6434822"/>
                <a:ext cx="161996" cy="82336"/>
              </a:xfrm>
              <a:prstGeom prst="triangle">
                <a:avLst>
                  <a:gd name="adj" fmla="val 50000"/>
                </a:avLst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16"/>
              <p:cNvSpPr/>
              <p:nvPr/>
            </p:nvSpPr>
            <p:spPr>
              <a:xfrm>
                <a:off x="4256390" y="5976252"/>
                <a:ext cx="165417" cy="198561"/>
              </a:xfrm>
              <a:prstGeom prst="rect">
                <a:avLst/>
              </a:prstGeom>
              <a:solidFill>
                <a:srgbClr val="D86CCC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16"/>
              <p:cNvSpPr txBox="1"/>
              <p:nvPr/>
            </p:nvSpPr>
            <p:spPr>
              <a:xfrm>
                <a:off x="4540391" y="5943854"/>
                <a:ext cx="1616708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กระบวนการผลิตกึ่งอัตโนมัติ</a:t>
                </a:r>
                <a:endParaRPr/>
              </a:p>
            </p:txBody>
          </p:sp>
          <p:sp>
            <p:nvSpPr>
              <p:cNvPr id="1037" name="Google Shape;1037;p16"/>
              <p:cNvSpPr txBox="1"/>
              <p:nvPr/>
            </p:nvSpPr>
            <p:spPr>
              <a:xfrm>
                <a:off x="4537256" y="6338146"/>
                <a:ext cx="1565100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กระบวนการสนับสนุนกึ่งอัตโนมัติ</a:t>
                </a:r>
                <a:endParaRPr/>
              </a:p>
            </p:txBody>
          </p:sp>
          <p:sp>
            <p:nvSpPr>
              <p:cNvPr id="1038" name="Google Shape;1038;p16"/>
              <p:cNvSpPr txBox="1"/>
              <p:nvPr/>
            </p:nvSpPr>
            <p:spPr>
              <a:xfrm>
                <a:off x="6385556" y="5952065"/>
                <a:ext cx="1684400" cy="2709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การเคลื่อนย้ายกึ่งอัตโนมัติ</a:t>
                </a:r>
                <a:endParaRPr/>
              </a:p>
            </p:txBody>
          </p:sp>
          <p:sp>
            <p:nvSpPr>
              <p:cNvPr id="1039" name="Google Shape;1039;p16"/>
              <p:cNvSpPr/>
              <p:nvPr/>
            </p:nvSpPr>
            <p:spPr>
              <a:xfrm>
                <a:off x="6105481" y="5974913"/>
                <a:ext cx="172321" cy="215827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D86CCC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Google Shape;1040;p16"/>
              <p:cNvSpPr txBox="1"/>
              <p:nvPr/>
            </p:nvSpPr>
            <p:spPr>
              <a:xfrm>
                <a:off x="6396908" y="6377668"/>
                <a:ext cx="1415674" cy="2539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สามารถแจ้งสาเหตุความผิดปกติ</a:t>
                </a:r>
                <a:endParaRPr/>
              </a:p>
            </p:txBody>
          </p:sp>
          <p:sp>
            <p:nvSpPr>
              <p:cNvPr id="1041" name="Google Shape;1041;p16"/>
              <p:cNvSpPr/>
              <p:nvPr/>
            </p:nvSpPr>
            <p:spPr>
              <a:xfrm>
                <a:off x="7800862" y="5924455"/>
                <a:ext cx="165417" cy="198561"/>
              </a:xfrm>
              <a:prstGeom prst="rect">
                <a:avLst/>
              </a:prstGeom>
              <a:solidFill>
                <a:srgbClr val="82CAE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16"/>
              <p:cNvSpPr txBox="1"/>
              <p:nvPr/>
            </p:nvSpPr>
            <p:spPr>
              <a:xfrm>
                <a:off x="8026121" y="5889061"/>
                <a:ext cx="1616708" cy="295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US" sz="1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ผลิตแบบใช้คนควบคุม</a:t>
                </a:r>
                <a:endParaRPr/>
              </a:p>
            </p:txBody>
          </p:sp>
          <p:sp>
            <p:nvSpPr>
              <p:cNvPr id="1043" name="Google Shape;1043;p16"/>
              <p:cNvSpPr txBox="1"/>
              <p:nvPr/>
            </p:nvSpPr>
            <p:spPr>
              <a:xfrm>
                <a:off x="8066653" y="6365350"/>
                <a:ext cx="179847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US" sz="1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สนับสนุนแบบใช้คนควบคุม</a:t>
                </a:r>
                <a:endParaRPr/>
              </a:p>
            </p:txBody>
          </p:sp>
          <p:sp>
            <p:nvSpPr>
              <p:cNvPr id="1044" name="Google Shape;1044;p16"/>
              <p:cNvSpPr txBox="1"/>
              <p:nvPr/>
            </p:nvSpPr>
            <p:spPr>
              <a:xfrm>
                <a:off x="10012244" y="5903515"/>
                <a:ext cx="1634691" cy="295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การ</a:t>
                </a:r>
                <a:r>
                  <a:rPr lang="en-US" sz="1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เคลื่อนย้าย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WIP โดยใช้คน</a:t>
                </a:r>
                <a:endParaRPr/>
              </a:p>
            </p:txBody>
          </p:sp>
          <p:sp>
            <p:nvSpPr>
              <p:cNvPr id="1045" name="Google Shape;1045;p16"/>
              <p:cNvSpPr/>
              <p:nvPr/>
            </p:nvSpPr>
            <p:spPr>
              <a:xfrm>
                <a:off x="9839906" y="5955812"/>
                <a:ext cx="172338" cy="180075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82CAE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16"/>
              <p:cNvSpPr txBox="1"/>
              <p:nvPr/>
            </p:nvSpPr>
            <p:spPr>
              <a:xfrm>
                <a:off x="10004453" y="6365350"/>
                <a:ext cx="1808952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สามารถแจ้ง alar</a:t>
                </a:r>
                <a:r>
                  <a:rPr lang="en-US" sz="11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m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ทาง Network </a:t>
                </a: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16"/>
              <p:cNvSpPr/>
              <p:nvPr/>
            </p:nvSpPr>
            <p:spPr>
              <a:xfrm>
                <a:off x="267419" y="5797094"/>
                <a:ext cx="11545986" cy="1004639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8283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48" name="Google Shape;1048;p16"/>
          <p:cNvSpPr txBox="1"/>
          <p:nvPr/>
        </p:nvSpPr>
        <p:spPr>
          <a:xfrm>
            <a:off x="11684545" y="6517158"/>
            <a:ext cx="488848" cy="2891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22</a:t>
            </a:fld>
            <a:endParaRPr sz="2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49" name="Google Shape;1049;p16"/>
          <p:cNvSpPr/>
          <p:nvPr/>
        </p:nvSpPr>
        <p:spPr>
          <a:xfrm>
            <a:off x="9562572" y="4068526"/>
            <a:ext cx="2008560" cy="281748"/>
          </a:xfrm>
          <a:prstGeom prst="rect">
            <a:avLst/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สีตามที่กำหนดไว้ด้านล่าง</a:t>
            </a:r>
            <a:endParaRPr sz="12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50" name="Google Shape;1050;p16"/>
          <p:cNvSpPr/>
          <p:nvPr/>
        </p:nvSpPr>
        <p:spPr>
          <a:xfrm>
            <a:off x="360486" y="5604421"/>
            <a:ext cx="2044234" cy="320033"/>
          </a:xfrm>
          <a:prstGeom prst="rect">
            <a:avLst/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ใช้สีและสัญลักษณ์ตามที่กำหนดไว้ด้านล่าง</a:t>
            </a:r>
            <a:endParaRPr sz="12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"/>
          <p:cNvSpPr/>
          <p:nvPr/>
        </p:nvSpPr>
        <p:spPr>
          <a:xfrm>
            <a:off x="3049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6" name="Google Shape;1056;p17"/>
          <p:cNvSpPr/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8039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7" name="Google Shape;1057;p17"/>
          <p:cNvSpPr txBox="1"/>
          <p:nvPr/>
        </p:nvSpPr>
        <p:spPr>
          <a:xfrm>
            <a:off x="1328265" y="108511"/>
            <a:ext cx="961833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Kanit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Kanit"/>
                <a:ea typeface="Kanit"/>
                <a:cs typeface="Kanit"/>
                <a:sym typeface="Kanit"/>
              </a:rPr>
              <a:t>ผังแสดงขั้นตอนการผลิต/บริการ รวมถึงแผนผังแสดงการติดตั้งเครื่องจักร ระบบสนับสนุนการผลิต</a:t>
            </a:r>
            <a:endParaRPr sz="1800" b="1" i="0" u="none" strike="noStrike" cap="none">
              <a:solidFill>
                <a:srgbClr val="000000"/>
              </a:solidFill>
              <a:latin typeface="Kanit"/>
              <a:ea typeface="Kanit"/>
              <a:cs typeface="Kanit"/>
              <a:sym typeface="Kani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Kanit"/>
              <a:buNone/>
            </a:pPr>
            <a:r>
              <a:rPr lang="en-US" sz="1800" b="1" i="0" u="none" strike="noStrike" cap="none">
                <a:solidFill>
                  <a:srgbClr val="FF0000"/>
                </a:solidFill>
                <a:latin typeface="Kanit"/>
                <a:ea typeface="Kanit"/>
                <a:cs typeface="Kanit"/>
                <a:sym typeface="Kanit"/>
              </a:rPr>
              <a:t>  (หลังการปรับปรุง)</a:t>
            </a:r>
            <a:endParaRPr sz="1800" b="0" i="0" u="none" strike="noStrike" cap="none">
              <a:solidFill>
                <a:srgbClr val="000000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pic>
        <p:nvPicPr>
          <p:cNvPr id="1058" name="Google Shape;1058;p17"/>
          <p:cNvPicPr preferRelativeResize="0"/>
          <p:nvPr/>
        </p:nvPicPr>
        <p:blipFill rotWithShape="1">
          <a:blip r:embed="rId3">
            <a:alphaModFix/>
          </a:blip>
          <a:srcRect r="7433" b="17778"/>
          <a:stretch/>
        </p:blipFill>
        <p:spPr>
          <a:xfrm>
            <a:off x="199135" y="742142"/>
            <a:ext cx="9761659" cy="5020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9" name="Google Shape;1059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1743" y="4964425"/>
            <a:ext cx="1877826" cy="744264"/>
          </a:xfrm>
          <a:prstGeom prst="rect">
            <a:avLst/>
          </a:prstGeom>
          <a:noFill/>
          <a:ln>
            <a:noFill/>
          </a:ln>
        </p:spPr>
      </p:pic>
      <p:sp>
        <p:nvSpPr>
          <p:cNvPr id="1060" name="Google Shape;1060;p17"/>
          <p:cNvSpPr txBox="1"/>
          <p:nvPr/>
        </p:nvSpPr>
        <p:spPr>
          <a:xfrm>
            <a:off x="10375577" y="5217796"/>
            <a:ext cx="1391133" cy="338554"/>
          </a:xfrm>
          <a:prstGeom prst="rect">
            <a:avLst/>
          </a:prstGeom>
          <a:solidFill>
            <a:srgbClr val="F6C5A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ahoma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อัตโนมัติ</a:t>
            </a:r>
            <a:endParaRPr sz="16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61" name="Google Shape;1061;p17"/>
          <p:cNvSpPr txBox="1"/>
          <p:nvPr/>
        </p:nvSpPr>
        <p:spPr>
          <a:xfrm>
            <a:off x="10386085" y="4758303"/>
            <a:ext cx="1391133" cy="338554"/>
          </a:xfrm>
          <a:prstGeom prst="rect">
            <a:avLst/>
          </a:prstGeom>
          <a:solidFill>
            <a:srgbClr val="D86C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ahoma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กึ่งอัตโนมัติ</a:t>
            </a:r>
            <a:endParaRPr sz="16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62" name="Google Shape;1062;p17"/>
          <p:cNvSpPr txBox="1"/>
          <p:nvPr/>
        </p:nvSpPr>
        <p:spPr>
          <a:xfrm>
            <a:off x="10386085" y="4301000"/>
            <a:ext cx="1391133" cy="338554"/>
          </a:xfrm>
          <a:prstGeom prst="rect">
            <a:avLst/>
          </a:prstGeom>
          <a:solidFill>
            <a:srgbClr val="82CA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ahoma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พนักงาน</a:t>
            </a:r>
            <a:endParaRPr sz="16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63" name="Google Shape;1063;p17"/>
          <p:cNvSpPr txBox="1"/>
          <p:nvPr/>
        </p:nvSpPr>
        <p:spPr>
          <a:xfrm>
            <a:off x="11684545" y="6517158"/>
            <a:ext cx="488848" cy="2891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23</a:t>
            </a:fld>
            <a:endParaRPr sz="2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1064" name="Google Shape;1064;p17"/>
          <p:cNvGrpSpPr/>
          <p:nvPr/>
        </p:nvGrpSpPr>
        <p:grpSpPr>
          <a:xfrm>
            <a:off x="241540" y="5756119"/>
            <a:ext cx="11213140" cy="1004639"/>
            <a:chOff x="239161" y="5797094"/>
            <a:chExt cx="11545986" cy="1004639"/>
          </a:xfrm>
        </p:grpSpPr>
        <p:sp>
          <p:nvSpPr>
            <p:cNvPr id="1065" name="Google Shape;1065;p17"/>
            <p:cNvSpPr/>
            <p:nvPr/>
          </p:nvSpPr>
          <p:spPr>
            <a:xfrm>
              <a:off x="4241779" y="6369003"/>
              <a:ext cx="165417" cy="198561"/>
            </a:xfrm>
            <a:prstGeom prst="rect">
              <a:avLst/>
            </a:prstGeom>
            <a:solidFill>
              <a:srgbClr val="D86CCC"/>
            </a:solidFill>
            <a:ln w="19050" cap="flat" cmpd="sng">
              <a:solidFill>
                <a:schemeClr val="dk1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17"/>
            <p:cNvSpPr/>
            <p:nvPr/>
          </p:nvSpPr>
          <p:spPr>
            <a:xfrm>
              <a:off x="6074098" y="6433956"/>
              <a:ext cx="165415" cy="87872"/>
            </a:xfrm>
            <a:prstGeom prst="triangle">
              <a:avLst>
                <a:gd name="adj" fmla="val 50000"/>
              </a:avLst>
            </a:prstGeom>
            <a:solidFill>
              <a:srgbClr val="D86CCC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17"/>
            <p:cNvSpPr/>
            <p:nvPr/>
          </p:nvSpPr>
          <p:spPr>
            <a:xfrm>
              <a:off x="7828651" y="6381780"/>
              <a:ext cx="165417" cy="198561"/>
            </a:xfrm>
            <a:prstGeom prst="rect">
              <a:avLst/>
            </a:prstGeom>
            <a:solidFill>
              <a:srgbClr val="82CAEB"/>
            </a:solidFill>
            <a:ln w="19050" cap="flat" cmpd="sng">
              <a:solidFill>
                <a:schemeClr val="dk1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17"/>
            <p:cNvSpPr/>
            <p:nvPr/>
          </p:nvSpPr>
          <p:spPr>
            <a:xfrm>
              <a:off x="9839906" y="6419370"/>
              <a:ext cx="165415" cy="87872"/>
            </a:xfrm>
            <a:prstGeom prst="triangle">
              <a:avLst>
                <a:gd name="adj" fmla="val 50000"/>
              </a:avLst>
            </a:prstGeom>
            <a:solidFill>
              <a:srgbClr val="82CAEB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69" name="Google Shape;1069;p17"/>
            <p:cNvGrpSpPr/>
            <p:nvPr/>
          </p:nvGrpSpPr>
          <p:grpSpPr>
            <a:xfrm>
              <a:off x="239161" y="5797094"/>
              <a:ext cx="11545986" cy="1004639"/>
              <a:chOff x="267419" y="5797094"/>
              <a:chExt cx="11545986" cy="1004639"/>
            </a:xfrm>
          </p:grpSpPr>
          <p:sp>
            <p:nvSpPr>
              <p:cNvPr id="1070" name="Google Shape;1070;p17"/>
              <p:cNvSpPr txBox="1"/>
              <p:nvPr/>
            </p:nvSpPr>
            <p:spPr>
              <a:xfrm>
                <a:off x="894450" y="5967754"/>
                <a:ext cx="1410166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กระบวนการผลิตอัตโนมัติ</a:t>
                </a:r>
                <a:endParaRPr/>
              </a:p>
            </p:txBody>
          </p:sp>
          <p:sp>
            <p:nvSpPr>
              <p:cNvPr id="1071" name="Google Shape;1071;p17"/>
              <p:cNvSpPr txBox="1"/>
              <p:nvPr/>
            </p:nvSpPr>
            <p:spPr>
              <a:xfrm>
                <a:off x="894450" y="6388536"/>
                <a:ext cx="1538528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กระบวนการสนับสนุนอัตโนมัติ</a:t>
                </a:r>
                <a:endParaRPr/>
              </a:p>
            </p:txBody>
          </p:sp>
          <p:sp>
            <p:nvSpPr>
              <p:cNvPr id="1072" name="Google Shape;1072;p17"/>
              <p:cNvSpPr/>
              <p:nvPr/>
            </p:nvSpPr>
            <p:spPr>
              <a:xfrm>
                <a:off x="638908" y="5984884"/>
                <a:ext cx="165417" cy="215956"/>
              </a:xfrm>
              <a:prstGeom prst="rect">
                <a:avLst/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highlight>
                    <a:srgbClr val="00FF00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17"/>
              <p:cNvSpPr/>
              <p:nvPr/>
            </p:nvSpPr>
            <p:spPr>
              <a:xfrm>
                <a:off x="604173" y="6373910"/>
                <a:ext cx="214073" cy="198561"/>
              </a:xfrm>
              <a:prstGeom prst="rect">
                <a:avLst/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dash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highlight>
                    <a:srgbClr val="00FF00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17"/>
              <p:cNvSpPr txBox="1"/>
              <p:nvPr/>
            </p:nvSpPr>
            <p:spPr>
              <a:xfrm>
                <a:off x="2586051" y="5968184"/>
                <a:ext cx="1495802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การเคลื่อนย้ายอัตโนมัติ</a:t>
                </a:r>
                <a:endParaRPr/>
              </a:p>
            </p:txBody>
          </p:sp>
          <p:sp>
            <p:nvSpPr>
              <p:cNvPr id="1075" name="Google Shape;1075;p17"/>
              <p:cNvSpPr/>
              <p:nvPr/>
            </p:nvSpPr>
            <p:spPr>
              <a:xfrm>
                <a:off x="2352094" y="6026806"/>
                <a:ext cx="177891" cy="19856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17"/>
              <p:cNvSpPr txBox="1"/>
              <p:nvPr/>
            </p:nvSpPr>
            <p:spPr>
              <a:xfrm>
                <a:off x="2535455" y="6371476"/>
                <a:ext cx="170144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สามารถพยากรณ์ความผิดปกติล่วงหน้า</a:t>
                </a:r>
                <a:endParaRPr/>
              </a:p>
            </p:txBody>
          </p:sp>
          <p:sp>
            <p:nvSpPr>
              <p:cNvPr id="1077" name="Google Shape;1077;p17"/>
              <p:cNvSpPr/>
              <p:nvPr/>
            </p:nvSpPr>
            <p:spPr>
              <a:xfrm>
                <a:off x="2316306" y="6434822"/>
                <a:ext cx="161996" cy="82336"/>
              </a:xfrm>
              <a:prstGeom prst="triangle">
                <a:avLst>
                  <a:gd name="adj" fmla="val 50000"/>
                </a:avLst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17"/>
              <p:cNvSpPr/>
              <p:nvPr/>
            </p:nvSpPr>
            <p:spPr>
              <a:xfrm>
                <a:off x="4256390" y="5976252"/>
                <a:ext cx="165417" cy="198561"/>
              </a:xfrm>
              <a:prstGeom prst="rect">
                <a:avLst/>
              </a:prstGeom>
              <a:solidFill>
                <a:srgbClr val="D86CCC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17"/>
              <p:cNvSpPr txBox="1"/>
              <p:nvPr/>
            </p:nvSpPr>
            <p:spPr>
              <a:xfrm>
                <a:off x="4540391" y="5943854"/>
                <a:ext cx="1616708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กระบวนการผลิตกึ่งอัตโนมัติ</a:t>
                </a:r>
                <a:endParaRPr/>
              </a:p>
            </p:txBody>
          </p:sp>
          <p:sp>
            <p:nvSpPr>
              <p:cNvPr id="1080" name="Google Shape;1080;p17"/>
              <p:cNvSpPr txBox="1"/>
              <p:nvPr/>
            </p:nvSpPr>
            <p:spPr>
              <a:xfrm>
                <a:off x="4537256" y="6338146"/>
                <a:ext cx="1565100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กระบวนการสนับสนุนกึ่งอัตโนมัติ</a:t>
                </a:r>
                <a:endParaRPr/>
              </a:p>
            </p:txBody>
          </p:sp>
          <p:sp>
            <p:nvSpPr>
              <p:cNvPr id="1081" name="Google Shape;1081;p17"/>
              <p:cNvSpPr txBox="1"/>
              <p:nvPr/>
            </p:nvSpPr>
            <p:spPr>
              <a:xfrm>
                <a:off x="6385556" y="5952065"/>
                <a:ext cx="1684400" cy="2709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การเคลื่อนย้ายกึ่งอัตโนมัติ</a:t>
                </a:r>
                <a:endParaRPr/>
              </a:p>
            </p:txBody>
          </p:sp>
          <p:sp>
            <p:nvSpPr>
              <p:cNvPr id="1082" name="Google Shape;1082;p17"/>
              <p:cNvSpPr/>
              <p:nvPr/>
            </p:nvSpPr>
            <p:spPr>
              <a:xfrm>
                <a:off x="6105481" y="5974913"/>
                <a:ext cx="172321" cy="215827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D86CCC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17"/>
              <p:cNvSpPr txBox="1"/>
              <p:nvPr/>
            </p:nvSpPr>
            <p:spPr>
              <a:xfrm>
                <a:off x="6396908" y="6377668"/>
                <a:ext cx="1415674" cy="2539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สามารถแจ้งสาเหตุความผิดปกติ</a:t>
                </a:r>
                <a:endParaRPr/>
              </a:p>
            </p:txBody>
          </p:sp>
          <p:sp>
            <p:nvSpPr>
              <p:cNvPr id="1084" name="Google Shape;1084;p17"/>
              <p:cNvSpPr/>
              <p:nvPr/>
            </p:nvSpPr>
            <p:spPr>
              <a:xfrm>
                <a:off x="7800862" y="5924455"/>
                <a:ext cx="165417" cy="198561"/>
              </a:xfrm>
              <a:prstGeom prst="rect">
                <a:avLst/>
              </a:prstGeom>
              <a:solidFill>
                <a:srgbClr val="82CAE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17"/>
              <p:cNvSpPr txBox="1"/>
              <p:nvPr/>
            </p:nvSpPr>
            <p:spPr>
              <a:xfrm>
                <a:off x="8026121" y="5889061"/>
                <a:ext cx="1616708" cy="295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US" sz="1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ผลิตแบบใช้คนควบคุม</a:t>
                </a:r>
                <a:endParaRPr/>
              </a:p>
            </p:txBody>
          </p:sp>
          <p:sp>
            <p:nvSpPr>
              <p:cNvPr id="1086" name="Google Shape;1086;p17"/>
              <p:cNvSpPr txBox="1"/>
              <p:nvPr/>
            </p:nvSpPr>
            <p:spPr>
              <a:xfrm>
                <a:off x="8066653" y="6365350"/>
                <a:ext cx="179847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US" sz="1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สนับสนุนแบบใช้คนควบคุม</a:t>
                </a:r>
                <a:endParaRPr/>
              </a:p>
            </p:txBody>
          </p:sp>
          <p:sp>
            <p:nvSpPr>
              <p:cNvPr id="1087" name="Google Shape;1087;p17"/>
              <p:cNvSpPr txBox="1"/>
              <p:nvPr/>
            </p:nvSpPr>
            <p:spPr>
              <a:xfrm>
                <a:off x="10012244" y="5903515"/>
                <a:ext cx="1634691" cy="295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การ</a:t>
                </a:r>
                <a:r>
                  <a:rPr lang="en-US" sz="1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เคลื่อนย้าย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WIP โดยใช้คน</a:t>
                </a:r>
                <a:endParaRPr/>
              </a:p>
            </p:txBody>
          </p:sp>
          <p:sp>
            <p:nvSpPr>
              <p:cNvPr id="1088" name="Google Shape;1088;p17"/>
              <p:cNvSpPr/>
              <p:nvPr/>
            </p:nvSpPr>
            <p:spPr>
              <a:xfrm>
                <a:off x="9839906" y="5955812"/>
                <a:ext cx="172338" cy="180075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82CAE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17"/>
              <p:cNvSpPr txBox="1"/>
              <p:nvPr/>
            </p:nvSpPr>
            <p:spPr>
              <a:xfrm>
                <a:off x="10004453" y="6365350"/>
                <a:ext cx="1808952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สามารถแจ้ง alar</a:t>
                </a:r>
                <a:r>
                  <a:rPr lang="en-US" sz="11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m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ทาง Network </a:t>
                </a: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17"/>
              <p:cNvSpPr/>
              <p:nvPr/>
            </p:nvSpPr>
            <p:spPr>
              <a:xfrm>
                <a:off x="267419" y="5797094"/>
                <a:ext cx="11545986" cy="1004639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8283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91" name="Google Shape;1091;p17"/>
          <p:cNvSpPr/>
          <p:nvPr/>
        </p:nvSpPr>
        <p:spPr>
          <a:xfrm>
            <a:off x="10026119" y="3970065"/>
            <a:ext cx="2008560" cy="281748"/>
          </a:xfrm>
          <a:prstGeom prst="rect">
            <a:avLst/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สีตามที่กำหนดไว้ด้านล่าง</a:t>
            </a:r>
            <a:endParaRPr sz="12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92" name="Google Shape;1092;p17"/>
          <p:cNvSpPr/>
          <p:nvPr/>
        </p:nvSpPr>
        <p:spPr>
          <a:xfrm>
            <a:off x="360486" y="5604421"/>
            <a:ext cx="2044234" cy="320033"/>
          </a:xfrm>
          <a:prstGeom prst="rect">
            <a:avLst/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ใช้สีและสัญลักษณ์ตามที่กำหนดไว้ด้านล่าง</a:t>
            </a:r>
            <a:endParaRPr sz="12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18"/>
          <p:cNvSpPr/>
          <p:nvPr/>
        </p:nvSpPr>
        <p:spPr>
          <a:xfrm>
            <a:off x="0" y="1"/>
            <a:ext cx="12191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gradFill>
            <a:gsLst>
              <a:gs pos="0">
                <a:srgbClr val="4EA72E">
                  <a:alpha val="20000"/>
                </a:srgbClr>
              </a:gs>
              <a:gs pos="16000">
                <a:srgbClr val="4EA72E">
                  <a:alpha val="20000"/>
                </a:srgbClr>
              </a:gs>
              <a:gs pos="85000">
                <a:srgbClr val="156082">
                  <a:alpha val="40000"/>
                </a:srgbClr>
              </a:gs>
              <a:gs pos="100000">
                <a:srgbClr val="156082">
                  <a:alpha val="40000"/>
                </a:srgbClr>
              </a:gs>
            </a:gsLst>
            <a:lin ang="12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9" name="Google Shape;1099;p18"/>
          <p:cNvGrpSpPr/>
          <p:nvPr/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100" name="Google Shape;1100;p18"/>
            <p:cNvSpPr/>
            <p:nvPr/>
          </p:nvSpPr>
          <p:spPr>
            <a:xfrm>
              <a:off x="1560551" y="3985"/>
              <a:ext cx="9313016" cy="6858000"/>
            </a:xfrm>
            <a:custGeom>
              <a:avLst/>
              <a:gdLst/>
              <a:ahLst/>
              <a:cxnLst/>
              <a:rect l="l" t="t" r="r" b="b"/>
              <a:pathLst>
                <a:path w="9313016" h="6858000" extrusionOk="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18"/>
            <p:cNvSpPr/>
            <p:nvPr/>
          </p:nvSpPr>
          <p:spPr>
            <a:xfrm>
              <a:off x="1659468" y="3985"/>
              <a:ext cx="9065550" cy="6858000"/>
            </a:xfrm>
            <a:custGeom>
              <a:avLst/>
              <a:gdLst/>
              <a:ahLst/>
              <a:cxnLst/>
              <a:rect l="l" t="t" r="r" b="b"/>
              <a:pathLst>
                <a:path w="9065550" h="6858000" extrusionOk="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18"/>
            <p:cNvSpPr/>
            <p:nvPr/>
          </p:nvSpPr>
          <p:spPr>
            <a:xfrm>
              <a:off x="1648217" y="3985"/>
              <a:ext cx="9088051" cy="6858000"/>
            </a:xfrm>
            <a:custGeom>
              <a:avLst/>
              <a:gdLst/>
              <a:ahLst/>
              <a:cxnLst/>
              <a:rect l="l" t="t" r="r" b="b"/>
              <a:pathLst>
                <a:path w="9088051" h="6858000" extrusionOk="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18"/>
            <p:cNvSpPr/>
            <p:nvPr/>
          </p:nvSpPr>
          <p:spPr>
            <a:xfrm>
              <a:off x="1629061" y="3985"/>
              <a:ext cx="9107210" cy="6858000"/>
            </a:xfrm>
            <a:custGeom>
              <a:avLst/>
              <a:gdLst/>
              <a:ahLst/>
              <a:cxnLst/>
              <a:rect l="l" t="t" r="r" b="b"/>
              <a:pathLst>
                <a:path w="9107210" h="6858000" extrusionOk="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18"/>
            <p:cNvSpPr/>
            <p:nvPr/>
          </p:nvSpPr>
          <p:spPr>
            <a:xfrm>
              <a:off x="1303402" y="3985"/>
              <a:ext cx="9767847" cy="6858000"/>
            </a:xfrm>
            <a:custGeom>
              <a:avLst/>
              <a:gdLst/>
              <a:ahLst/>
              <a:cxnLst/>
              <a:rect l="l" t="t" r="r" b="b"/>
              <a:pathLst>
                <a:path w="9767847" h="6858000" extrusionOk="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lt1">
                <a:alpha val="5098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18"/>
            <p:cNvSpPr/>
            <p:nvPr/>
          </p:nvSpPr>
          <p:spPr>
            <a:xfrm>
              <a:off x="1318434" y="3985"/>
              <a:ext cx="9747620" cy="6858000"/>
            </a:xfrm>
            <a:custGeom>
              <a:avLst/>
              <a:gdLst/>
              <a:ahLst/>
              <a:cxnLst/>
              <a:rect l="l" t="t" r="r" b="b"/>
              <a:pathLst>
                <a:path w="9747620" h="6858000" extrusionOk="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18"/>
            <p:cNvSpPr/>
            <p:nvPr/>
          </p:nvSpPr>
          <p:spPr>
            <a:xfrm>
              <a:off x="1308320" y="3985"/>
              <a:ext cx="9767847" cy="6858000"/>
            </a:xfrm>
            <a:custGeom>
              <a:avLst/>
              <a:gdLst/>
              <a:ahLst/>
              <a:cxnLst/>
              <a:rect l="l" t="t" r="r" b="b"/>
              <a:pathLst>
                <a:path w="9767847" h="6858000" extrusionOk="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7" name="Google Shape;1107;p18"/>
          <p:cNvSpPr/>
          <p:nvPr/>
        </p:nvSpPr>
        <p:spPr>
          <a:xfrm>
            <a:off x="3433843" y="2611695"/>
            <a:ext cx="5760846" cy="2310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Play"/>
              <a:buNone/>
            </a:pPr>
            <a:r>
              <a:rPr lang="en-US" sz="4800" b="1" i="0" u="none" strike="noStrike" cap="none">
                <a:solidFill>
                  <a:srgbClr val="0E2841"/>
                </a:solidFill>
                <a:latin typeface="Play"/>
                <a:ea typeface="Play"/>
                <a:cs typeface="Play"/>
                <a:sym typeface="Play"/>
              </a:rPr>
              <a:t>Project </a:t>
            </a:r>
            <a:r>
              <a:rPr lang="en-US" sz="4800" b="1">
                <a:solidFill>
                  <a:srgbClr val="0E2841"/>
                </a:solidFill>
                <a:latin typeface="Play"/>
                <a:ea typeface="Play"/>
                <a:cs typeface="Play"/>
                <a:sym typeface="Play"/>
              </a:rPr>
              <a:t>ที่..........</a:t>
            </a:r>
            <a:r>
              <a:rPr lang="en-US" sz="4800" b="1" i="0" u="none" strike="noStrike" cap="none">
                <a:solidFill>
                  <a:srgbClr val="0E2841"/>
                </a:solidFill>
                <a:latin typeface="Play"/>
                <a:ea typeface="Play"/>
                <a:cs typeface="Play"/>
                <a:sym typeface="Play"/>
              </a:rPr>
              <a:t> 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E2841"/>
              </a:buClr>
              <a:buSzPts val="4800"/>
              <a:buFont typeface="Play"/>
              <a:buNone/>
            </a:pPr>
            <a:r>
              <a:rPr lang="en-US" sz="4800" b="1">
                <a:solidFill>
                  <a:srgbClr val="0E2841"/>
                </a:solidFill>
                <a:latin typeface="Play"/>
                <a:ea typeface="Play"/>
                <a:cs typeface="Play"/>
                <a:sym typeface="Play"/>
              </a:rPr>
              <a:t>ชื่อ...........................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0E2841"/>
                </a:solidFill>
                <a:latin typeface="Play"/>
                <a:ea typeface="Play"/>
                <a:cs typeface="Play"/>
                <a:sym typeface="Play"/>
              </a:rPr>
              <a:t>เงินลงทุน...................บาท</a:t>
            </a:r>
            <a:endParaRPr sz="4800" b="1">
              <a:solidFill>
                <a:srgbClr val="0E2841"/>
              </a:solidFill>
              <a:latin typeface="Play"/>
              <a:ea typeface="Play"/>
              <a:cs typeface="Play"/>
              <a:sym typeface="Play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endParaRPr sz="4800" b="1" i="0" u="none" strike="noStrike" cap="none">
              <a:solidFill>
                <a:srgbClr val="0E284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108" name="Google Shape;1108;p18"/>
          <p:cNvSpPr txBox="1"/>
          <p:nvPr/>
        </p:nvSpPr>
        <p:spPr>
          <a:xfrm>
            <a:off x="11684545" y="6517158"/>
            <a:ext cx="488848" cy="2891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24</a:t>
            </a:fld>
            <a:endParaRPr sz="2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9"/>
          <p:cNvSpPr/>
          <p:nvPr/>
        </p:nvSpPr>
        <p:spPr>
          <a:xfrm>
            <a:off x="3049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4" name="Google Shape;1114;p19"/>
          <p:cNvSpPr/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8039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5" name="Google Shape;1115;p19"/>
          <p:cNvSpPr/>
          <p:nvPr/>
        </p:nvSpPr>
        <p:spPr>
          <a:xfrm>
            <a:off x="2080535" y="126598"/>
            <a:ext cx="8727370" cy="64633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Kanit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Kanit"/>
                <a:ea typeface="Kanit"/>
                <a:cs typeface="Kanit"/>
                <a:sym typeface="Kanit"/>
              </a:rPr>
              <a:t>Project 1  Quality Control  Process</a:t>
            </a:r>
            <a:endParaRPr sz="3600" b="1" i="0" u="none" strike="noStrike" cap="none">
              <a:solidFill>
                <a:srgbClr val="000000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pic>
        <p:nvPicPr>
          <p:cNvPr id="1116" name="Google Shape;111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498" y="815972"/>
            <a:ext cx="11937003" cy="47739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7" name="Google Shape;1117;p19"/>
          <p:cNvGrpSpPr/>
          <p:nvPr/>
        </p:nvGrpSpPr>
        <p:grpSpPr>
          <a:xfrm>
            <a:off x="7063083" y="1794294"/>
            <a:ext cx="1201023" cy="258096"/>
            <a:chOff x="6976819" y="1377121"/>
            <a:chExt cx="1676991" cy="675269"/>
          </a:xfrm>
        </p:grpSpPr>
        <p:sp>
          <p:nvSpPr>
            <p:cNvPr id="1118" name="Google Shape;1118;p19"/>
            <p:cNvSpPr/>
            <p:nvPr/>
          </p:nvSpPr>
          <p:spPr>
            <a:xfrm>
              <a:off x="6976819" y="1722781"/>
              <a:ext cx="1265275" cy="32960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ERP</a:t>
              </a:r>
              <a:endParaRPr sz="1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19" name="Google Shape;1119;p19" descr="Cheers Bee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186388" y="1377121"/>
              <a:ext cx="467422" cy="4674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20" name="Google Shape;1120;p19"/>
          <p:cNvGrpSpPr/>
          <p:nvPr/>
        </p:nvGrpSpPr>
        <p:grpSpPr>
          <a:xfrm>
            <a:off x="239161" y="5797094"/>
            <a:ext cx="11545986" cy="1004639"/>
            <a:chOff x="239161" y="5797094"/>
            <a:chExt cx="11545986" cy="1004639"/>
          </a:xfrm>
        </p:grpSpPr>
        <p:sp>
          <p:nvSpPr>
            <p:cNvPr id="1121" name="Google Shape;1121;p19"/>
            <p:cNvSpPr/>
            <p:nvPr/>
          </p:nvSpPr>
          <p:spPr>
            <a:xfrm>
              <a:off x="4241779" y="6369003"/>
              <a:ext cx="165417" cy="198561"/>
            </a:xfrm>
            <a:prstGeom prst="rect">
              <a:avLst/>
            </a:prstGeom>
            <a:solidFill>
              <a:srgbClr val="D86CCC"/>
            </a:solidFill>
            <a:ln w="19050" cap="flat" cmpd="sng">
              <a:solidFill>
                <a:schemeClr val="dk1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19"/>
            <p:cNvSpPr/>
            <p:nvPr/>
          </p:nvSpPr>
          <p:spPr>
            <a:xfrm>
              <a:off x="6074098" y="6433956"/>
              <a:ext cx="165415" cy="87872"/>
            </a:xfrm>
            <a:prstGeom prst="triangle">
              <a:avLst>
                <a:gd name="adj" fmla="val 50000"/>
              </a:avLst>
            </a:prstGeom>
            <a:solidFill>
              <a:srgbClr val="D86CCC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19"/>
            <p:cNvSpPr/>
            <p:nvPr/>
          </p:nvSpPr>
          <p:spPr>
            <a:xfrm>
              <a:off x="7828651" y="6381780"/>
              <a:ext cx="165417" cy="198561"/>
            </a:xfrm>
            <a:prstGeom prst="rect">
              <a:avLst/>
            </a:prstGeom>
            <a:solidFill>
              <a:srgbClr val="82CAEB"/>
            </a:solidFill>
            <a:ln w="19050" cap="flat" cmpd="sng">
              <a:solidFill>
                <a:schemeClr val="dk1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19"/>
            <p:cNvSpPr/>
            <p:nvPr/>
          </p:nvSpPr>
          <p:spPr>
            <a:xfrm>
              <a:off x="9839906" y="6419370"/>
              <a:ext cx="165415" cy="87872"/>
            </a:xfrm>
            <a:prstGeom prst="triangle">
              <a:avLst>
                <a:gd name="adj" fmla="val 50000"/>
              </a:avLst>
            </a:prstGeom>
            <a:solidFill>
              <a:srgbClr val="82CAEB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25" name="Google Shape;1125;p19"/>
            <p:cNvGrpSpPr/>
            <p:nvPr/>
          </p:nvGrpSpPr>
          <p:grpSpPr>
            <a:xfrm>
              <a:off x="239161" y="5797094"/>
              <a:ext cx="11545986" cy="1004639"/>
              <a:chOff x="267419" y="5797094"/>
              <a:chExt cx="11545986" cy="1004639"/>
            </a:xfrm>
          </p:grpSpPr>
          <p:sp>
            <p:nvSpPr>
              <p:cNvPr id="1126" name="Google Shape;1126;p19"/>
              <p:cNvSpPr txBox="1"/>
              <p:nvPr/>
            </p:nvSpPr>
            <p:spPr>
              <a:xfrm>
                <a:off x="894450" y="5967754"/>
                <a:ext cx="1410166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กระบวนการผลิตอัตโนมัติ</a:t>
                </a:r>
                <a:endParaRPr/>
              </a:p>
            </p:txBody>
          </p:sp>
          <p:sp>
            <p:nvSpPr>
              <p:cNvPr id="1127" name="Google Shape;1127;p19"/>
              <p:cNvSpPr txBox="1"/>
              <p:nvPr/>
            </p:nvSpPr>
            <p:spPr>
              <a:xfrm>
                <a:off x="894450" y="6388536"/>
                <a:ext cx="1538528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กระบวนการสนับสนุนอัตโนมัติ</a:t>
                </a:r>
                <a:endParaRPr/>
              </a:p>
            </p:txBody>
          </p:sp>
          <p:sp>
            <p:nvSpPr>
              <p:cNvPr id="1128" name="Google Shape;1128;p19"/>
              <p:cNvSpPr/>
              <p:nvPr/>
            </p:nvSpPr>
            <p:spPr>
              <a:xfrm>
                <a:off x="638908" y="5984884"/>
                <a:ext cx="165417" cy="215956"/>
              </a:xfrm>
              <a:prstGeom prst="rect">
                <a:avLst/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highlight>
                    <a:srgbClr val="00FF00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19"/>
              <p:cNvSpPr/>
              <p:nvPr/>
            </p:nvSpPr>
            <p:spPr>
              <a:xfrm>
                <a:off x="604173" y="6373910"/>
                <a:ext cx="214073" cy="198561"/>
              </a:xfrm>
              <a:prstGeom prst="rect">
                <a:avLst/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dash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highlight>
                    <a:srgbClr val="00FF00"/>
                  </a:highlight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19"/>
              <p:cNvSpPr txBox="1"/>
              <p:nvPr/>
            </p:nvSpPr>
            <p:spPr>
              <a:xfrm>
                <a:off x="2586051" y="5968184"/>
                <a:ext cx="1495802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การเคลื่อนย้ายอัตโนมัติ</a:t>
                </a:r>
                <a:endParaRPr/>
              </a:p>
            </p:txBody>
          </p:sp>
          <p:sp>
            <p:nvSpPr>
              <p:cNvPr id="1131" name="Google Shape;1131;p19"/>
              <p:cNvSpPr/>
              <p:nvPr/>
            </p:nvSpPr>
            <p:spPr>
              <a:xfrm>
                <a:off x="2352094" y="6026806"/>
                <a:ext cx="177891" cy="198561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19"/>
              <p:cNvSpPr txBox="1"/>
              <p:nvPr/>
            </p:nvSpPr>
            <p:spPr>
              <a:xfrm>
                <a:off x="2535455" y="6371476"/>
                <a:ext cx="170144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สามารถพยากรณ์ความผิดปกติล่วงหน้า</a:t>
                </a:r>
                <a:endParaRPr/>
              </a:p>
            </p:txBody>
          </p:sp>
          <p:sp>
            <p:nvSpPr>
              <p:cNvPr id="1133" name="Google Shape;1133;p19"/>
              <p:cNvSpPr/>
              <p:nvPr/>
            </p:nvSpPr>
            <p:spPr>
              <a:xfrm>
                <a:off x="2316306" y="6434822"/>
                <a:ext cx="161996" cy="82336"/>
              </a:xfrm>
              <a:prstGeom prst="triangle">
                <a:avLst>
                  <a:gd name="adj" fmla="val 50000"/>
                </a:avLst>
              </a:prstGeom>
              <a:solidFill>
                <a:srgbClr val="F6C5A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19"/>
              <p:cNvSpPr/>
              <p:nvPr/>
            </p:nvSpPr>
            <p:spPr>
              <a:xfrm>
                <a:off x="4256390" y="5976252"/>
                <a:ext cx="165417" cy="198561"/>
              </a:xfrm>
              <a:prstGeom prst="rect">
                <a:avLst/>
              </a:prstGeom>
              <a:solidFill>
                <a:srgbClr val="D86CCC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19"/>
              <p:cNvSpPr txBox="1"/>
              <p:nvPr/>
            </p:nvSpPr>
            <p:spPr>
              <a:xfrm>
                <a:off x="4540391" y="5943854"/>
                <a:ext cx="1616708" cy="279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กระบวนการผลิตกึ่งอัตโนมัติ</a:t>
                </a:r>
                <a:endParaRPr/>
              </a:p>
            </p:txBody>
          </p:sp>
          <p:sp>
            <p:nvSpPr>
              <p:cNvPr id="1136" name="Google Shape;1136;p19"/>
              <p:cNvSpPr txBox="1"/>
              <p:nvPr/>
            </p:nvSpPr>
            <p:spPr>
              <a:xfrm>
                <a:off x="4537256" y="6338146"/>
                <a:ext cx="1565100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กระบวนการสนับสนุนกึ่งอัตโนมัติ</a:t>
                </a:r>
                <a:endParaRPr/>
              </a:p>
            </p:txBody>
          </p:sp>
          <p:sp>
            <p:nvSpPr>
              <p:cNvPr id="1137" name="Google Shape;1137;p19"/>
              <p:cNvSpPr txBox="1"/>
              <p:nvPr/>
            </p:nvSpPr>
            <p:spPr>
              <a:xfrm>
                <a:off x="6385556" y="5952065"/>
                <a:ext cx="1684400" cy="2709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การเคลื่อนย้ายกึ่งอัตโนมัติ</a:t>
                </a:r>
                <a:endParaRPr/>
              </a:p>
            </p:txBody>
          </p:sp>
          <p:sp>
            <p:nvSpPr>
              <p:cNvPr id="1138" name="Google Shape;1138;p19"/>
              <p:cNvSpPr/>
              <p:nvPr/>
            </p:nvSpPr>
            <p:spPr>
              <a:xfrm>
                <a:off x="6105481" y="5974913"/>
                <a:ext cx="172321" cy="215827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D86CCC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19"/>
              <p:cNvSpPr txBox="1"/>
              <p:nvPr/>
            </p:nvSpPr>
            <p:spPr>
              <a:xfrm>
                <a:off x="6396908" y="6377668"/>
                <a:ext cx="1415674" cy="2539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r>
                  <a:rPr lang="en-US"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สามารถแจ้งสาเหตุความผิดปกติ</a:t>
                </a:r>
                <a:endParaRPr/>
              </a:p>
            </p:txBody>
          </p:sp>
          <p:sp>
            <p:nvSpPr>
              <p:cNvPr id="1140" name="Google Shape;1140;p19"/>
              <p:cNvSpPr/>
              <p:nvPr/>
            </p:nvSpPr>
            <p:spPr>
              <a:xfrm>
                <a:off x="7800862" y="5924455"/>
                <a:ext cx="165417" cy="198561"/>
              </a:xfrm>
              <a:prstGeom prst="rect">
                <a:avLst/>
              </a:prstGeom>
              <a:solidFill>
                <a:srgbClr val="82CAE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19"/>
              <p:cNvSpPr txBox="1"/>
              <p:nvPr/>
            </p:nvSpPr>
            <p:spPr>
              <a:xfrm>
                <a:off x="8026121" y="5889061"/>
                <a:ext cx="1616708" cy="295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US" sz="1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ผลิตแบบใช้คนควบคุม</a:t>
                </a:r>
                <a:endParaRPr/>
              </a:p>
            </p:txBody>
          </p:sp>
          <p:sp>
            <p:nvSpPr>
              <p:cNvPr id="1142" name="Google Shape;1142;p19"/>
              <p:cNvSpPr txBox="1"/>
              <p:nvPr/>
            </p:nvSpPr>
            <p:spPr>
              <a:xfrm>
                <a:off x="8066653" y="6365350"/>
                <a:ext cx="179847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US" sz="1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กระบวนการ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สนับสนุนแบบใช้คนควบคุม</a:t>
                </a:r>
                <a:endParaRPr/>
              </a:p>
            </p:txBody>
          </p:sp>
          <p:sp>
            <p:nvSpPr>
              <p:cNvPr id="1143" name="Google Shape;1143;p19"/>
              <p:cNvSpPr txBox="1"/>
              <p:nvPr/>
            </p:nvSpPr>
            <p:spPr>
              <a:xfrm>
                <a:off x="10012244" y="5903515"/>
                <a:ext cx="1634691" cy="295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การ</a:t>
                </a:r>
                <a:r>
                  <a:rPr lang="en-US" sz="1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เคลื่อนย้าย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WIP โดยใช้คน</a:t>
                </a:r>
                <a:endParaRPr/>
              </a:p>
            </p:txBody>
          </p:sp>
          <p:sp>
            <p:nvSpPr>
              <p:cNvPr id="1144" name="Google Shape;1144;p19"/>
              <p:cNvSpPr/>
              <p:nvPr/>
            </p:nvSpPr>
            <p:spPr>
              <a:xfrm>
                <a:off x="9839906" y="5955812"/>
                <a:ext cx="172338" cy="180075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82CAEB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Arial"/>
                  <a:buNone/>
                </a:pPr>
                <a:endParaRPr sz="1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19"/>
              <p:cNvSpPr txBox="1"/>
              <p:nvPr/>
            </p:nvSpPr>
            <p:spPr>
              <a:xfrm>
                <a:off x="10004453" y="6365350"/>
                <a:ext cx="1808952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สามารถแจ้ง alar</a:t>
                </a:r>
                <a:r>
                  <a:rPr lang="en-US" sz="11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m</a:t>
                </a:r>
                <a:r>
                  <a:rPr lang="en-US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ทาง Network </a:t>
                </a: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19"/>
              <p:cNvSpPr/>
              <p:nvPr/>
            </p:nvSpPr>
            <p:spPr>
              <a:xfrm>
                <a:off x="267419" y="5797094"/>
                <a:ext cx="11545986" cy="1004639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08283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47" name="Google Shape;1147;p19"/>
          <p:cNvSpPr/>
          <p:nvPr/>
        </p:nvSpPr>
        <p:spPr>
          <a:xfrm>
            <a:off x="360486" y="5604421"/>
            <a:ext cx="2044234" cy="320033"/>
          </a:xfrm>
          <a:prstGeom prst="rect">
            <a:avLst/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ใช้สีและสัญลักษณ์ตามที่กำหนดไว้ด้านล่าง</a:t>
            </a:r>
            <a:endParaRPr sz="12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48" name="Google Shape;1148;p19"/>
          <p:cNvSpPr txBox="1"/>
          <p:nvPr/>
        </p:nvSpPr>
        <p:spPr>
          <a:xfrm>
            <a:off x="11684545" y="6517158"/>
            <a:ext cx="488848" cy="2891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25</a:t>
            </a:fld>
            <a:endParaRPr sz="2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20"/>
          <p:cNvSpPr/>
          <p:nvPr/>
        </p:nvSpPr>
        <p:spPr>
          <a:xfrm>
            <a:off x="3049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4" name="Google Shape;1154;p20"/>
          <p:cNvSpPr/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8039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20"/>
          <p:cNvSpPr txBox="1"/>
          <p:nvPr/>
        </p:nvSpPr>
        <p:spPr>
          <a:xfrm>
            <a:off x="11438833" y="6375677"/>
            <a:ext cx="27603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/>
          </a:p>
        </p:txBody>
      </p:sp>
      <p:sp>
        <p:nvSpPr>
          <p:cNvPr id="1156" name="Google Shape;1156;p20"/>
          <p:cNvSpPr txBox="1"/>
          <p:nvPr/>
        </p:nvSpPr>
        <p:spPr>
          <a:xfrm>
            <a:off x="995763" y="53767"/>
            <a:ext cx="105810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53"/>
              </a:buClr>
              <a:buSzPts val="3200"/>
              <a:buFont typeface="Tahoma"/>
              <a:buNone/>
            </a:pPr>
            <a:r>
              <a:rPr lang="en-US" sz="3200" b="1" i="0" u="none" strike="noStrike" cap="none">
                <a:solidFill>
                  <a:srgbClr val="007853"/>
                </a:solidFill>
                <a:latin typeface="Tahoma"/>
                <a:ea typeface="Tahoma"/>
                <a:cs typeface="Tahoma"/>
                <a:sym typeface="Tahoma"/>
              </a:rPr>
              <a:t>Project 1 : </a:t>
            </a:r>
            <a:r>
              <a:rPr lang="en-US" sz="3200" b="1">
                <a:solidFill>
                  <a:srgbClr val="007853"/>
                </a:solidFill>
                <a:latin typeface="Tahoma"/>
                <a:ea typeface="Tahoma"/>
                <a:cs typeface="Tahoma"/>
                <a:sym typeface="Tahoma"/>
              </a:rPr>
              <a:t>ชื่อ......................... (เงินลงทุน...........บาท)</a:t>
            </a:r>
            <a:endParaRPr sz="3200" b="1" i="0" u="none" strike="noStrike" cap="none">
              <a:solidFill>
                <a:srgbClr val="007C55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57" name="Google Shape;1157;p20"/>
          <p:cNvSpPr txBox="1"/>
          <p:nvPr/>
        </p:nvSpPr>
        <p:spPr>
          <a:xfrm rot="-2112983">
            <a:off x="4764110" y="3744244"/>
            <a:ext cx="5635256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E5F8"/>
              </a:buClr>
              <a:buSzPts val="6600"/>
              <a:buFont typeface="Kanit"/>
              <a:buNone/>
            </a:pPr>
            <a:r>
              <a:rPr lang="en-US" sz="6600" b="1" i="0" u="none" strike="noStrike" cap="none">
                <a:solidFill>
                  <a:srgbClr val="D9E5F8"/>
                </a:solidFill>
                <a:latin typeface="Kanit"/>
                <a:ea typeface="Kanit"/>
                <a:cs typeface="Kanit"/>
                <a:sym typeface="Kanit"/>
              </a:rPr>
              <a:t>Example</a:t>
            </a:r>
            <a:endParaRPr sz="6600" b="1" i="0" u="none" strike="noStrike" cap="none">
              <a:solidFill>
                <a:srgbClr val="D9E5F8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graphicFrame>
        <p:nvGraphicFramePr>
          <p:cNvPr id="1158" name="Google Shape;1158;p20"/>
          <p:cNvGraphicFramePr/>
          <p:nvPr/>
        </p:nvGraphicFramePr>
        <p:xfrm>
          <a:off x="157716" y="584019"/>
          <a:ext cx="11876600" cy="6294035"/>
        </p:xfrm>
        <a:graphic>
          <a:graphicData uri="http://schemas.openxmlformats.org/drawingml/2006/table">
            <a:tbl>
              <a:tblPr firstRow="1" bandRow="1">
                <a:noFill/>
                <a:tableStyleId>{A63182D2-6C6A-4111-83DF-E9FA071175F1}</a:tableStyleId>
              </a:tblPr>
              <a:tblGrid>
                <a:gridCol w="159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6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4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4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9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9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18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33975"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โครงการ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เป้าหมาย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ประโยชน์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งบลงทุน (ล้านบาท)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9E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รายการจัดซื้อและมูลค่า (บาท)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ระยะเวลาดำเนินการ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9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3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>
                          <a:solidFill>
                            <a:schemeClr val="lt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ในประเทศ</a:t>
                      </a:r>
                      <a:endParaRPr sz="1400" b="1" i="0" u="none" strike="noStrike">
                        <a:solidFill>
                          <a:schemeClr val="lt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>
                          <a:solidFill>
                            <a:schemeClr val="lt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ต่าง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>
                          <a:solidFill>
                            <a:schemeClr val="lt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ประเทศ</a:t>
                      </a:r>
                      <a:endParaRPr sz="1400" b="1" i="0" u="none" strike="noStrike">
                        <a:solidFill>
                          <a:schemeClr val="lt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9ED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8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1.1 ระบุชื่อโครงการย่อย...........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ahoma"/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อธิบายรายละเอียดของเป้าหมายของการลงทุน เช่น (ตัวอย่าง)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ติดตามปริมาณการผลิตในแต่ละ Batch เพื่อนำมาคำนวณยอดผลิตรวมในแต่ละวัน  และติดตามกำลังในการผลิตแต่ละวันให้อยู่ในแผนการผลิตหลัก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  </a:t>
                      </a:r>
                      <a:endParaRPr sz="1400" u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ระบบสามารถแจ้งเตือน เมื่อเกิดความผิดปกติเครื่องจักรต้องหยุดการผลิต  พร้อมบ่งชี้ สาเหตุที่ทำให้เกิดการแจ้งเตือน  เพื่อให้ง่ายต่อการตรวจสอบ แก้ไข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u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อื่นๆ (โปรดระบุ).................</a:t>
                      </a:r>
                      <a:endParaRPr/>
                    </a:p>
                    <a:p>
                      <a:pPr marL="285750" marR="0" lvl="0" indent="-196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196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196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196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196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196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196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196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196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196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857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ahoma"/>
                        <a:buNone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อธิบายรายละเอียดของประโยชน์ที่ได้จากการลงทุน เช่น (ตัวอย่าง)</a:t>
                      </a:r>
                      <a:endParaRPr sz="1400" b="0" i="0" u="none" strike="noStrike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11112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20002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สามารถเพิ่มกำลังการผลิตได้เพิ่มขึ้น</a:t>
                      </a:r>
                      <a:r>
                        <a:rPr lang="en-US" sz="14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............%</a:t>
                      </a: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(</a:t>
                      </a:r>
                      <a:r>
                        <a:rPr lang="en-US" sz="14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..............</a:t>
                      </a: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ชิ้น ต่อ </a:t>
                      </a:r>
                      <a:r>
                        <a:rPr lang="en-US" sz="14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.............</a:t>
                      </a: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 ชั่วโมง) ลดการพึ่งพาแรงงานคน ไม่มีนโยบายการลดพนักงาน</a:t>
                      </a:r>
                      <a:endParaRPr/>
                    </a:p>
                    <a:p>
                      <a:pPr marL="285750" marR="0" lvl="0" indent="-11112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20002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ลงทุนเปลี่ยนเครื่องจักรจากระบบกึ่งอัตโนมัติเป็นระบบอัตโนมัติใน................กระบวนการผลิต (โปรดระบุจำนวน)</a:t>
                      </a:r>
                      <a:endParaRPr sz="1400" b="0" i="0" u="none" strike="noStrike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11112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20002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Reskill พนักงานไปทำงานในกระบวนการสนับสนุนที่ยังคงพึ่งพาแรงงานคนเป็นหลัก (ระบุจำนวนคน.............)</a:t>
                      </a:r>
                      <a:endParaRPr/>
                    </a:p>
                    <a:p>
                      <a:pPr marL="285750" marR="0" lvl="0" indent="-11112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285750" marR="0" lvl="0" indent="-20002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ลดของเสีย............% </a:t>
                      </a:r>
                      <a:endParaRPr/>
                    </a:p>
                    <a:p>
                      <a:pPr marL="285750" marR="0" lvl="0" indent="-20002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ลดต้นทุน...............%</a:t>
                      </a:r>
                      <a:endParaRPr/>
                    </a:p>
                    <a:p>
                      <a:pPr marL="285750" marR="0" lvl="0" indent="-20002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•"/>
                      </a:pPr>
                      <a:r>
                        <a:rPr lang="en-US" sz="1400" b="0" i="0" u="none" strike="noStrik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เพิ่มประสิทธิภาพ.........%</a:t>
                      </a:r>
                      <a:endParaRPr sz="1400" b="0" i="0" u="none" strike="noStrike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10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3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7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ม.ค. 2026 -  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ม.ค. 2028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59" name="Google Shape;1159;p20"/>
          <p:cNvSpPr txBox="1"/>
          <p:nvPr/>
        </p:nvSpPr>
        <p:spPr>
          <a:xfrm rot="-2112983">
            <a:off x="7464349" y="2215746"/>
            <a:ext cx="5635256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E5F8"/>
              </a:buClr>
              <a:buSzPts val="6600"/>
              <a:buFont typeface="Kanit"/>
              <a:buNone/>
            </a:pPr>
            <a:r>
              <a:rPr lang="en-US" sz="6600" b="1" i="0" u="none" strike="noStrike" cap="none">
                <a:solidFill>
                  <a:srgbClr val="D9E5F8"/>
                </a:solidFill>
                <a:latin typeface="Kanit"/>
                <a:ea typeface="Kanit"/>
                <a:cs typeface="Kanit"/>
                <a:sym typeface="Kanit"/>
              </a:rPr>
              <a:t>Example</a:t>
            </a:r>
            <a:endParaRPr sz="6600" b="1" i="0" u="none" strike="noStrike" cap="none">
              <a:solidFill>
                <a:srgbClr val="D9E5F8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sp>
        <p:nvSpPr>
          <p:cNvPr id="1160" name="Google Shape;1160;p20"/>
          <p:cNvSpPr txBox="1"/>
          <p:nvPr/>
        </p:nvSpPr>
        <p:spPr>
          <a:xfrm>
            <a:off x="11684545" y="6517158"/>
            <a:ext cx="488848" cy="2891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26</a:t>
            </a:fld>
            <a:endParaRPr sz="2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21"/>
          <p:cNvSpPr/>
          <p:nvPr/>
        </p:nvSpPr>
        <p:spPr>
          <a:xfrm>
            <a:off x="3049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6" name="Google Shape;1166;p21"/>
          <p:cNvSpPr/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8039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7" name="Google Shape;1167;p21"/>
          <p:cNvSpPr txBox="1"/>
          <p:nvPr/>
        </p:nvSpPr>
        <p:spPr>
          <a:xfrm>
            <a:off x="11438833" y="6375677"/>
            <a:ext cx="27603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/>
          </a:p>
        </p:txBody>
      </p:sp>
      <p:sp>
        <p:nvSpPr>
          <p:cNvPr id="1168" name="Google Shape;1168;p21"/>
          <p:cNvSpPr txBox="1"/>
          <p:nvPr/>
        </p:nvSpPr>
        <p:spPr>
          <a:xfrm>
            <a:off x="857744" y="97130"/>
            <a:ext cx="105810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53"/>
              </a:buClr>
              <a:buSzPts val="3200"/>
              <a:buFont typeface="Tahoma"/>
              <a:buNone/>
            </a:pPr>
            <a:r>
              <a:rPr lang="en-US" sz="3200" b="1" i="0" u="none" strike="noStrike" cap="none">
                <a:solidFill>
                  <a:srgbClr val="007853"/>
                </a:solidFill>
                <a:latin typeface="Tahoma"/>
                <a:ea typeface="Tahoma"/>
                <a:cs typeface="Tahoma"/>
                <a:sym typeface="Tahoma"/>
              </a:rPr>
              <a:t>Project 1 : </a:t>
            </a:r>
            <a:r>
              <a:rPr lang="en-US" sz="3200" b="1">
                <a:solidFill>
                  <a:srgbClr val="007853"/>
                </a:solidFill>
                <a:latin typeface="Tahoma"/>
                <a:ea typeface="Tahoma"/>
                <a:cs typeface="Tahoma"/>
                <a:sym typeface="Tahoma"/>
              </a:rPr>
              <a:t>ชื่อ......................... (เงินลงทุน...........บาท)</a:t>
            </a:r>
            <a:endParaRPr sz="3200" b="1" i="0" u="none" strike="noStrike" cap="none">
              <a:solidFill>
                <a:srgbClr val="007C55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69" name="Google Shape;1169;p21"/>
          <p:cNvSpPr txBox="1"/>
          <p:nvPr/>
        </p:nvSpPr>
        <p:spPr>
          <a:xfrm rot="-2112983">
            <a:off x="3732381" y="3709784"/>
            <a:ext cx="5635256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E5F8"/>
              </a:buClr>
              <a:buSzPts val="6600"/>
              <a:buFont typeface="Kanit"/>
              <a:buNone/>
            </a:pPr>
            <a:r>
              <a:rPr lang="en-US" sz="6600" b="1" i="0" u="none" strike="noStrike" cap="none">
                <a:solidFill>
                  <a:srgbClr val="D9E5F8"/>
                </a:solidFill>
                <a:latin typeface="Kanit"/>
                <a:ea typeface="Kanit"/>
                <a:cs typeface="Kanit"/>
                <a:sym typeface="Kanit"/>
              </a:rPr>
              <a:t>Example</a:t>
            </a:r>
            <a:endParaRPr sz="6600" b="1" i="0" u="none" strike="noStrike" cap="none">
              <a:solidFill>
                <a:srgbClr val="D9E5F8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graphicFrame>
        <p:nvGraphicFramePr>
          <p:cNvPr id="1170" name="Google Shape;1170;p21"/>
          <p:cNvGraphicFramePr/>
          <p:nvPr/>
        </p:nvGraphicFramePr>
        <p:xfrm>
          <a:off x="159488" y="766665"/>
          <a:ext cx="11876600" cy="5894210"/>
        </p:xfrm>
        <a:graphic>
          <a:graphicData uri="http://schemas.openxmlformats.org/drawingml/2006/table">
            <a:tbl>
              <a:tblPr firstRow="1" bandRow="1">
                <a:noFill/>
                <a:tableStyleId>{A63182D2-6C6A-4111-83DF-E9FA071175F1}</a:tableStyleId>
              </a:tblPr>
              <a:tblGrid>
                <a:gridCol w="159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6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4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4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9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9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18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19650"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โครงการ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เป้าหมาย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ประโยชน์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งบลงทุน (ล้านบาท)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รายการจัดซื้อและมูลค่า (บาท)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ระยะเวลาดำเนินการ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8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>
                          <a:solidFill>
                            <a:schemeClr val="lt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ในประเทศ</a:t>
                      </a:r>
                      <a:endParaRPr sz="1400" b="1" i="0" u="none" strike="noStrike">
                        <a:solidFill>
                          <a:schemeClr val="lt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>
                          <a:solidFill>
                            <a:schemeClr val="lt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ต่าง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>
                          <a:solidFill>
                            <a:schemeClr val="lt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ประเทศ</a:t>
                      </a:r>
                      <a:endParaRPr sz="1400" b="1" i="0" u="none" strike="noStrike">
                        <a:solidFill>
                          <a:schemeClr val="lt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9ED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6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ahoma"/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1.2 : ระบุชื่อโครงการย่อย...........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 xxxxxxxx</a:t>
                      </a:r>
                      <a:endParaRPr sz="1400" u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 xx</a:t>
                      </a:r>
                      <a:endParaRPr sz="1400" u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ahoma"/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 xx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ahoma"/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  xx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ahoma"/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  xx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ahoma"/>
                        <a:buNone/>
                      </a:pPr>
                      <a:r>
                        <a:rPr lang="en-US" sz="20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 </a:t>
                      </a: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ม.ค. 2026 - 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ahoma"/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ม.ค. 2028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300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รวม </a:t>
                      </a:r>
                      <a:endParaRPr sz="14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b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ahoma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 xx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b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ahoma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 xx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b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ahoma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xx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b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ahoma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xx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b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>
                          <a:latin typeface="Tahoma"/>
                          <a:ea typeface="Tahoma"/>
                          <a:cs typeface="Tahoma"/>
                          <a:sym typeface="Tahoma"/>
                        </a:rPr>
                        <a:t> </a:t>
                      </a:r>
                      <a:endParaRPr sz="2000" b="0" i="0" u="none" strike="noStrike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6350" marR="6350" marT="6350" marB="0" anchor="b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71" name="Google Shape;1171;p21"/>
          <p:cNvSpPr txBox="1"/>
          <p:nvPr/>
        </p:nvSpPr>
        <p:spPr>
          <a:xfrm>
            <a:off x="11684545" y="6517158"/>
            <a:ext cx="488848" cy="2891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27</a:t>
            </a:fld>
            <a:endParaRPr sz="2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22"/>
          <p:cNvSpPr/>
          <p:nvPr/>
        </p:nvSpPr>
        <p:spPr>
          <a:xfrm>
            <a:off x="0" y="1"/>
            <a:ext cx="12191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22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22"/>
          <p:cNvSpPr/>
          <p:nvPr/>
        </p:nvSpPr>
        <p:spPr>
          <a:xfrm>
            <a:off x="1496934" y="3984"/>
            <a:ext cx="9376632" cy="6858000"/>
          </a:xfrm>
          <a:custGeom>
            <a:avLst/>
            <a:gdLst/>
            <a:ahLst/>
            <a:cxnLst/>
            <a:rect l="l" t="t" r="r" b="b"/>
            <a:pathLst>
              <a:path w="9376632" h="6858000" extrusionOk="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>
            <a:gsLst>
              <a:gs pos="0">
                <a:srgbClr val="4EA72E">
                  <a:alpha val="20000"/>
                </a:srgbClr>
              </a:gs>
              <a:gs pos="16000">
                <a:srgbClr val="4EA72E">
                  <a:alpha val="20000"/>
                </a:srgbClr>
              </a:gs>
              <a:gs pos="85000">
                <a:srgbClr val="156082">
                  <a:alpha val="40000"/>
                </a:srgbClr>
              </a:gs>
              <a:gs pos="100000">
                <a:srgbClr val="156082">
                  <a:alpha val="40000"/>
                </a:srgbClr>
              </a:gs>
            </a:gsLst>
            <a:lin ang="12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9" name="Google Shape;1179;p22"/>
          <p:cNvGrpSpPr/>
          <p:nvPr/>
        </p:nvGrpSpPr>
        <p:grpSpPr>
          <a:xfrm>
            <a:off x="1303402" y="3985"/>
            <a:ext cx="9772765" cy="6858000"/>
            <a:chOff x="1303402" y="36937"/>
            <a:chExt cx="9772765" cy="6858000"/>
          </a:xfrm>
        </p:grpSpPr>
        <p:sp>
          <p:nvSpPr>
            <p:cNvPr id="1180" name="Google Shape;1180;p22"/>
            <p:cNvSpPr/>
            <p:nvPr/>
          </p:nvSpPr>
          <p:spPr>
            <a:xfrm>
              <a:off x="1560551" y="36937"/>
              <a:ext cx="9313016" cy="6858000"/>
            </a:xfrm>
            <a:custGeom>
              <a:avLst/>
              <a:gdLst/>
              <a:ahLst/>
              <a:cxnLst/>
              <a:rect l="l" t="t" r="r" b="b"/>
              <a:pathLst>
                <a:path w="9313016" h="6858000" extrusionOk="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lt1">
                <a:alpha val="3019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22"/>
            <p:cNvSpPr/>
            <p:nvPr/>
          </p:nvSpPr>
          <p:spPr>
            <a:xfrm>
              <a:off x="1659468" y="36937"/>
              <a:ext cx="9065550" cy="6858000"/>
            </a:xfrm>
            <a:custGeom>
              <a:avLst/>
              <a:gdLst/>
              <a:ahLst/>
              <a:cxnLst/>
              <a:rect l="l" t="t" r="r" b="b"/>
              <a:pathLst>
                <a:path w="9065550" h="6858000" extrusionOk="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lt1">
                <a:alpha val="3019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22"/>
            <p:cNvSpPr/>
            <p:nvPr/>
          </p:nvSpPr>
          <p:spPr>
            <a:xfrm>
              <a:off x="1648217" y="36937"/>
              <a:ext cx="9088051" cy="6858000"/>
            </a:xfrm>
            <a:custGeom>
              <a:avLst/>
              <a:gdLst/>
              <a:ahLst/>
              <a:cxnLst/>
              <a:rect l="l" t="t" r="r" b="b"/>
              <a:pathLst>
                <a:path w="9088051" h="6858000" extrusionOk="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lt1">
                <a:alpha val="3019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22"/>
            <p:cNvSpPr/>
            <p:nvPr/>
          </p:nvSpPr>
          <p:spPr>
            <a:xfrm>
              <a:off x="1629061" y="36937"/>
              <a:ext cx="9107210" cy="6858000"/>
            </a:xfrm>
            <a:custGeom>
              <a:avLst/>
              <a:gdLst/>
              <a:ahLst/>
              <a:cxnLst/>
              <a:rect l="l" t="t" r="r" b="b"/>
              <a:pathLst>
                <a:path w="9107210" h="6858000" extrusionOk="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lt1">
                <a:alpha val="3019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22"/>
            <p:cNvSpPr/>
            <p:nvPr/>
          </p:nvSpPr>
          <p:spPr>
            <a:xfrm>
              <a:off x="1318434" y="36937"/>
              <a:ext cx="9747620" cy="6858000"/>
            </a:xfrm>
            <a:custGeom>
              <a:avLst/>
              <a:gdLst/>
              <a:ahLst/>
              <a:cxnLst/>
              <a:rect l="l" t="t" r="r" b="b"/>
              <a:pathLst>
                <a:path w="9747620" h="6858000" extrusionOk="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lt1">
                <a:alpha val="3019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22"/>
            <p:cNvSpPr/>
            <p:nvPr/>
          </p:nvSpPr>
          <p:spPr>
            <a:xfrm>
              <a:off x="1308320" y="36937"/>
              <a:ext cx="9767847" cy="6858000"/>
            </a:xfrm>
            <a:custGeom>
              <a:avLst/>
              <a:gdLst/>
              <a:ahLst/>
              <a:cxnLst/>
              <a:rect l="l" t="t" r="r" b="b"/>
              <a:pathLst>
                <a:path w="9767847" h="6858000" extrusionOk="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22"/>
            <p:cNvSpPr/>
            <p:nvPr/>
          </p:nvSpPr>
          <p:spPr>
            <a:xfrm>
              <a:off x="1303402" y="36937"/>
              <a:ext cx="9767847" cy="6858000"/>
            </a:xfrm>
            <a:custGeom>
              <a:avLst/>
              <a:gdLst/>
              <a:ahLst/>
              <a:cxnLst/>
              <a:rect l="l" t="t" r="r" b="b"/>
              <a:pathLst>
                <a:path w="9767847" h="6858000" extrusionOk="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7" name="Google Shape;1187;p22"/>
          <p:cNvSpPr txBox="1"/>
          <p:nvPr/>
        </p:nvSpPr>
        <p:spPr>
          <a:xfrm>
            <a:off x="3502731" y="1542402"/>
            <a:ext cx="5186842" cy="2387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3600"/>
              <a:buFont typeface="Tahoma"/>
              <a:buNone/>
            </a:pPr>
            <a:r>
              <a:rPr lang="en-US" sz="3600" b="1" i="0" u="none" strike="noStrike" cap="none">
                <a:solidFill>
                  <a:srgbClr val="0E2841"/>
                </a:solidFill>
                <a:latin typeface="Tahoma"/>
                <a:ea typeface="Tahoma"/>
                <a:cs typeface="Tahoma"/>
                <a:sym typeface="Tahoma"/>
              </a:rPr>
              <a:t>ทำไปจนครบทุก project </a:t>
            </a:r>
            <a:endParaRPr/>
          </a:p>
        </p:txBody>
      </p:sp>
      <p:grpSp>
        <p:nvGrpSpPr>
          <p:cNvPr id="1188" name="Google Shape;1188;p22"/>
          <p:cNvGrpSpPr/>
          <p:nvPr/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1189" name="Google Shape;1189;p22"/>
            <p:cNvSpPr/>
            <p:nvPr/>
          </p:nvSpPr>
          <p:spPr>
            <a:xfrm>
              <a:off x="-305" y="0"/>
              <a:ext cx="2514948" cy="2170178"/>
            </a:xfrm>
            <a:custGeom>
              <a:avLst/>
              <a:gdLst/>
              <a:ahLst/>
              <a:cxnLst/>
              <a:rect l="l" t="t" r="r" b="b"/>
              <a:pathLst>
                <a:path w="2514948" h="2170178" extrusionOk="0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4EA72E">
                    <a:alpha val="10196"/>
                  </a:srgbClr>
                </a:gs>
                <a:gs pos="85000">
                  <a:srgbClr val="156082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22"/>
            <p:cNvSpPr/>
            <p:nvPr/>
          </p:nvSpPr>
          <p:spPr>
            <a:xfrm>
              <a:off x="-305" y="-4155"/>
              <a:ext cx="2493062" cy="1947896"/>
            </a:xfrm>
            <a:custGeom>
              <a:avLst/>
              <a:gdLst/>
              <a:ahLst/>
              <a:cxnLst/>
              <a:rect l="l" t="t" r="r" b="b"/>
              <a:pathLst>
                <a:path w="2493062" h="1947896" extrusionOk="0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4EA72E">
                    <a:alpha val="10196"/>
                  </a:srgbClr>
                </a:gs>
                <a:gs pos="85000">
                  <a:srgbClr val="156082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22"/>
            <p:cNvSpPr/>
            <p:nvPr/>
          </p:nvSpPr>
          <p:spPr>
            <a:xfrm>
              <a:off x="-305" y="0"/>
              <a:ext cx="2501089" cy="1972702"/>
            </a:xfrm>
            <a:custGeom>
              <a:avLst/>
              <a:gdLst/>
              <a:ahLst/>
              <a:cxnLst/>
              <a:rect l="l" t="t" r="r" b="b"/>
              <a:pathLst>
                <a:path w="2501089" h="1972702" extrusionOk="0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4EA72E">
                    <a:alpha val="10196"/>
                  </a:srgbClr>
                </a:gs>
                <a:gs pos="85000">
                  <a:srgbClr val="156082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22"/>
            <p:cNvSpPr/>
            <p:nvPr/>
          </p:nvSpPr>
          <p:spPr>
            <a:xfrm>
              <a:off x="305" y="1"/>
              <a:ext cx="2491105" cy="1943661"/>
            </a:xfrm>
            <a:custGeom>
              <a:avLst/>
              <a:gdLst/>
              <a:ahLst/>
              <a:cxnLst/>
              <a:rect l="l" t="t" r="r" b="b"/>
              <a:pathLst>
                <a:path w="2491105" h="1943661" extrusionOk="0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4EA72E">
                    <a:alpha val="10196"/>
                  </a:srgbClr>
                </a:gs>
                <a:gs pos="85000">
                  <a:srgbClr val="156082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3" name="Google Shape;1193;p22"/>
          <p:cNvGrpSpPr/>
          <p:nvPr/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1194" name="Google Shape;1194;p22"/>
            <p:cNvSpPr/>
            <p:nvPr/>
          </p:nvSpPr>
          <p:spPr>
            <a:xfrm>
              <a:off x="-305" y="0"/>
              <a:ext cx="2514948" cy="2170178"/>
            </a:xfrm>
            <a:custGeom>
              <a:avLst/>
              <a:gdLst/>
              <a:ahLst/>
              <a:cxnLst/>
              <a:rect l="l" t="t" r="r" b="b"/>
              <a:pathLst>
                <a:path w="2514948" h="2170178" extrusionOk="0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4EA72E">
                    <a:alpha val="10196"/>
                  </a:srgbClr>
                </a:gs>
                <a:gs pos="85000">
                  <a:srgbClr val="156082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22"/>
            <p:cNvSpPr/>
            <p:nvPr/>
          </p:nvSpPr>
          <p:spPr>
            <a:xfrm>
              <a:off x="-305" y="-4155"/>
              <a:ext cx="2493062" cy="1947896"/>
            </a:xfrm>
            <a:custGeom>
              <a:avLst/>
              <a:gdLst/>
              <a:ahLst/>
              <a:cxnLst/>
              <a:rect l="l" t="t" r="r" b="b"/>
              <a:pathLst>
                <a:path w="2493062" h="1947896" extrusionOk="0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4EA72E">
                    <a:alpha val="10196"/>
                  </a:srgbClr>
                </a:gs>
                <a:gs pos="85000">
                  <a:srgbClr val="156082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22"/>
            <p:cNvSpPr/>
            <p:nvPr/>
          </p:nvSpPr>
          <p:spPr>
            <a:xfrm>
              <a:off x="-305" y="0"/>
              <a:ext cx="2501089" cy="1972702"/>
            </a:xfrm>
            <a:custGeom>
              <a:avLst/>
              <a:gdLst/>
              <a:ahLst/>
              <a:cxnLst/>
              <a:rect l="l" t="t" r="r" b="b"/>
              <a:pathLst>
                <a:path w="2501089" h="1972702" extrusionOk="0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4EA72E">
                    <a:alpha val="10196"/>
                  </a:srgbClr>
                </a:gs>
                <a:gs pos="85000">
                  <a:srgbClr val="156082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22"/>
            <p:cNvSpPr/>
            <p:nvPr/>
          </p:nvSpPr>
          <p:spPr>
            <a:xfrm>
              <a:off x="305" y="1"/>
              <a:ext cx="2491105" cy="1943661"/>
            </a:xfrm>
            <a:custGeom>
              <a:avLst/>
              <a:gdLst/>
              <a:ahLst/>
              <a:cxnLst/>
              <a:rect l="l" t="t" r="r" b="b"/>
              <a:pathLst>
                <a:path w="2491105" h="1943661" extrusionOk="0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4EA72E">
                    <a:alpha val="10196"/>
                  </a:srgbClr>
                </a:gs>
                <a:gs pos="85000">
                  <a:srgbClr val="156082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8" name="Google Shape;1198;p22"/>
          <p:cNvSpPr txBox="1"/>
          <p:nvPr/>
        </p:nvSpPr>
        <p:spPr>
          <a:xfrm>
            <a:off x="11684545" y="6517158"/>
            <a:ext cx="488848" cy="2891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28</a:t>
            </a:fld>
            <a:endParaRPr sz="2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23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3"/>
          <p:cNvSpPr txBox="1"/>
          <p:nvPr/>
        </p:nvSpPr>
        <p:spPr>
          <a:xfrm>
            <a:off x="62281" y="143215"/>
            <a:ext cx="4942287" cy="1690798"/>
          </a:xfrm>
          <a:prstGeom prst="rect">
            <a:avLst/>
          </a:prstGeom>
          <a:solidFill>
            <a:srgbClr val="B3E5A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Play"/>
              <a:buNone/>
            </a:pPr>
            <a:r>
              <a:rPr lang="en-US" sz="3700" b="1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สิ่งที่ควรแจ้งให้ทราบ </a:t>
            </a:r>
            <a:br>
              <a:rPr lang="en-US" sz="3700" b="1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</a:br>
            <a:r>
              <a:rPr lang="en-US" sz="3700" b="1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เพื่อประโยชน์ในการพิจารณา มีดังนี้</a:t>
            </a:r>
            <a:endParaRPr sz="3700" b="1" i="0" u="none" strike="noStrike" cap="none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205" name="Google Shape;1205;p23"/>
          <p:cNvSpPr txBox="1"/>
          <p:nvPr/>
        </p:nvSpPr>
        <p:spPr>
          <a:xfrm>
            <a:off x="142468" y="1977227"/>
            <a:ext cx="4888882" cy="4737557"/>
          </a:xfrm>
          <a:prstGeom prst="rect">
            <a:avLst/>
          </a:prstGeom>
          <a:solidFill>
            <a:srgbClr val="C0E4F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รายละเอียด Spec ของเครื่องจักร,</a:t>
            </a:r>
            <a:b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machine-equipment list, </a:t>
            </a:r>
            <a:b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fact sheet หรือระบบที่จะลงทุน</a:t>
            </a:r>
            <a:endParaRPr sz="32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ข้อมูลการประเมิน as-is และ </a:t>
            </a:r>
            <a:b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to be  (ใช้ระบบ online self</a:t>
            </a:r>
            <a:b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assessment เพื่อป้อนข้อมูล)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600"/>
              <a:buFont typeface="Calibri"/>
              <a:buNone/>
            </a:pPr>
            <a:r>
              <a:rPr lang="en-US" sz="2600" b="1" i="1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https://www.nstda.or.th/i4checkup/</a:t>
            </a:r>
            <a:endParaRPr sz="32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6" name="Google Shape;1206;p23" descr="A menu of a kitchen applianc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5933" y="1718517"/>
            <a:ext cx="3325118" cy="2184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7" name="Google Shape;1207;p23" descr="A group of construction vehicles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2469" y="1993555"/>
            <a:ext cx="3325118" cy="1909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8" name="Google Shape;1208;p23" descr="A close-up of a cran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36608" y="4063564"/>
            <a:ext cx="1662411" cy="2227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9" name="Google Shape;1209;p23" descr="A table with numbers and symbols&#10;&#10;Description automatically generated with medium confidenc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28164" y="4618127"/>
            <a:ext cx="2152419" cy="1671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0" name="Google Shape;1210;p23" descr="A diagram of a machine&#10;&#10;Description automatically generated with medium confidenc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845167" y="4715935"/>
            <a:ext cx="2152419" cy="1571347"/>
          </a:xfrm>
          <a:prstGeom prst="rect">
            <a:avLst/>
          </a:prstGeom>
          <a:noFill/>
          <a:ln>
            <a:noFill/>
          </a:ln>
        </p:spPr>
      </p:pic>
      <p:sp>
        <p:nvSpPr>
          <p:cNvPr id="1211" name="Google Shape;1211;p23"/>
          <p:cNvSpPr txBox="1"/>
          <p:nvPr/>
        </p:nvSpPr>
        <p:spPr>
          <a:xfrm>
            <a:off x="11684545" y="6517158"/>
            <a:ext cx="488848" cy="2891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29</a:t>
            </a:fld>
            <a:endParaRPr sz="2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12" name="Google Shape;1212;p23"/>
          <p:cNvSpPr txBox="1"/>
          <p:nvPr/>
        </p:nvSpPr>
        <p:spPr>
          <a:xfrm rot="-2112983">
            <a:off x="6245500" y="2766326"/>
            <a:ext cx="5635256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E5F8"/>
              </a:buClr>
              <a:buSzPts val="6600"/>
              <a:buFont typeface="Kanit"/>
              <a:buNone/>
            </a:pPr>
            <a:r>
              <a:rPr lang="en-US" sz="6600" b="1" i="0" u="none" strike="noStrike" cap="none">
                <a:solidFill>
                  <a:srgbClr val="D9E5F8"/>
                </a:solidFill>
                <a:latin typeface="Kanit"/>
                <a:ea typeface="Kanit"/>
                <a:cs typeface="Kanit"/>
                <a:sym typeface="Kanit"/>
              </a:rPr>
              <a:t>Example</a:t>
            </a:r>
            <a:endParaRPr sz="6600" b="1" i="0" u="none" strike="noStrike" cap="none">
              <a:solidFill>
                <a:srgbClr val="D9E5F8"/>
              </a:solidFill>
              <a:latin typeface="Kanit"/>
              <a:ea typeface="Kanit"/>
              <a:cs typeface="Kanit"/>
              <a:sym typeface="Kani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3"/>
          <p:cNvSpPr txBox="1"/>
          <p:nvPr/>
        </p:nvSpPr>
        <p:spPr>
          <a:xfrm>
            <a:off x="673607" y="242062"/>
            <a:ext cx="11141778" cy="750205"/>
          </a:xfrm>
          <a:prstGeom prst="rect">
            <a:avLst/>
          </a:prstGeom>
          <a:solidFill>
            <a:srgbClr val="C0E4F5"/>
          </a:solidFill>
          <a:ln w="9525" cap="flat" cmpd="sng">
            <a:solidFill>
              <a:srgbClr val="C0E4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Kanit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Kanit"/>
                <a:ea typeface="Kanit"/>
                <a:cs typeface="Kanit"/>
                <a:sym typeface="Kanit"/>
              </a:rPr>
              <a:t> ระบุคะแนน As is กับ To be</a:t>
            </a:r>
            <a:endParaRPr sz="3600" b="0" i="0" u="none" strike="noStrike" cap="none">
              <a:solidFill>
                <a:schemeClr val="dk1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pic>
        <p:nvPicPr>
          <p:cNvPr id="736" name="Google Shape;736;p3"/>
          <p:cNvPicPr preferRelativeResize="0"/>
          <p:nvPr/>
        </p:nvPicPr>
        <p:blipFill rotWithShape="1">
          <a:blip r:embed="rId3">
            <a:alphaModFix/>
          </a:blip>
          <a:srcRect t="25206" b="8176"/>
          <a:stretch/>
        </p:blipFill>
        <p:spPr>
          <a:xfrm>
            <a:off x="673607" y="1924365"/>
            <a:ext cx="8470393" cy="4434840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3"/>
          <p:cNvSpPr txBox="1"/>
          <p:nvPr/>
        </p:nvSpPr>
        <p:spPr>
          <a:xfrm>
            <a:off x="737674" y="1247682"/>
            <a:ext cx="3154680" cy="421269"/>
          </a:xfrm>
          <a:prstGeom prst="rect">
            <a:avLst/>
          </a:prstGeom>
          <a:solidFill>
            <a:srgbClr val="C0E4F5"/>
          </a:solidFill>
          <a:ln w="9525" cap="flat" cmpd="sng">
            <a:solidFill>
              <a:srgbClr val="C0E4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01549"/>
              </a:buClr>
              <a:buSzPts val="1800"/>
              <a:buFont typeface="Kanit"/>
              <a:buNone/>
            </a:pPr>
            <a:r>
              <a:rPr lang="en-US" sz="1800" b="0" i="0" u="none" strike="noStrike" cap="none">
                <a:solidFill>
                  <a:srgbClr val="501549"/>
                </a:solidFill>
                <a:latin typeface="Kanit"/>
                <a:ea typeface="Kanit"/>
                <a:cs typeface="Kanit"/>
                <a:sym typeface="Kanit"/>
              </a:rPr>
              <a:t>คะแนน As is = ……….</a:t>
            </a:r>
            <a:endParaRPr/>
          </a:p>
        </p:txBody>
      </p:sp>
      <p:sp>
        <p:nvSpPr>
          <p:cNvPr id="738" name="Google Shape;738;p3"/>
          <p:cNvSpPr txBox="1"/>
          <p:nvPr/>
        </p:nvSpPr>
        <p:spPr>
          <a:xfrm>
            <a:off x="5641021" y="1241598"/>
            <a:ext cx="3154680" cy="421269"/>
          </a:xfrm>
          <a:prstGeom prst="rect">
            <a:avLst/>
          </a:prstGeom>
          <a:solidFill>
            <a:srgbClr val="C0E4F5"/>
          </a:solidFill>
          <a:ln w="9525" cap="flat" cmpd="sng">
            <a:solidFill>
              <a:srgbClr val="C0E4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01549"/>
              </a:buClr>
              <a:buSzPts val="1800"/>
              <a:buFont typeface="Kanit"/>
              <a:buNone/>
            </a:pPr>
            <a:r>
              <a:rPr lang="en-US" sz="1800" b="0" i="0" u="none" strike="noStrike" cap="none">
                <a:solidFill>
                  <a:srgbClr val="501549"/>
                </a:solidFill>
                <a:latin typeface="Kanit"/>
                <a:ea typeface="Kanit"/>
                <a:cs typeface="Kanit"/>
                <a:sym typeface="Kanit"/>
              </a:rPr>
              <a:t>คะแนน To be = ……….</a:t>
            </a:r>
            <a:endParaRPr/>
          </a:p>
        </p:txBody>
      </p:sp>
      <p:pic>
        <p:nvPicPr>
          <p:cNvPr id="739" name="Google Shape;739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40198" y="1924364"/>
            <a:ext cx="2575187" cy="2393324"/>
          </a:xfrm>
          <a:prstGeom prst="rect">
            <a:avLst/>
          </a:prstGeom>
          <a:noFill/>
          <a:ln>
            <a:noFill/>
          </a:ln>
        </p:spPr>
      </p:pic>
      <p:sp>
        <p:nvSpPr>
          <p:cNvPr id="740" name="Google Shape;740;p3"/>
          <p:cNvSpPr txBox="1"/>
          <p:nvPr/>
        </p:nvSpPr>
        <p:spPr>
          <a:xfrm rot="-2112983">
            <a:off x="5444812" y="3435635"/>
            <a:ext cx="5635256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E5F8"/>
              </a:buClr>
              <a:buSzPts val="6600"/>
              <a:buFont typeface="Kanit"/>
              <a:buNone/>
            </a:pPr>
            <a:r>
              <a:rPr lang="en-US" sz="6600" b="1" i="0" u="none" strike="noStrike" cap="none" dirty="0">
                <a:solidFill>
                  <a:srgbClr val="D9E5F8"/>
                </a:solidFill>
                <a:latin typeface="Kanit"/>
                <a:ea typeface="Kanit"/>
                <a:cs typeface="Kanit"/>
                <a:sym typeface="Kanit"/>
              </a:rPr>
              <a:t>Example</a:t>
            </a:r>
            <a:endParaRPr sz="6600" b="1" i="0" u="none" strike="noStrike" cap="none" dirty="0">
              <a:solidFill>
                <a:srgbClr val="D9E5F8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sp>
        <p:nvSpPr>
          <p:cNvPr id="741" name="Google Shape;741;p3"/>
          <p:cNvSpPr txBox="1"/>
          <p:nvPr/>
        </p:nvSpPr>
        <p:spPr>
          <a:xfrm>
            <a:off x="11625943" y="6238029"/>
            <a:ext cx="566057" cy="47729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Kanit"/>
                <a:ea typeface="Kanit"/>
                <a:cs typeface="Kanit"/>
                <a:sym typeface="Kanit"/>
              </a:rPr>
              <a:t>3</a:t>
            </a:r>
            <a:endParaRPr sz="1600" b="1" i="0" u="none" strike="noStrike" cap="none">
              <a:solidFill>
                <a:srgbClr val="FFFFFF"/>
              </a:solidFill>
              <a:latin typeface="Kanit"/>
              <a:ea typeface="Kanit"/>
              <a:cs typeface="Kanit"/>
              <a:sym typeface="Kani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24"/>
          <p:cNvSpPr/>
          <p:nvPr/>
        </p:nvSpPr>
        <p:spPr>
          <a:xfrm>
            <a:off x="218115" y="201336"/>
            <a:ext cx="11618752" cy="6191075"/>
          </a:xfrm>
          <a:prstGeom prst="rect">
            <a:avLst/>
          </a:prstGeom>
          <a:solidFill>
            <a:srgbClr val="C0E4F5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8" name="Google Shape;1218;p2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52669" y="1018749"/>
            <a:ext cx="5216697" cy="2946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9" name="Google Shape;1219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5999" y="987600"/>
            <a:ext cx="5360691" cy="2977986"/>
          </a:xfrm>
          <a:prstGeom prst="rect">
            <a:avLst/>
          </a:prstGeom>
          <a:noFill/>
          <a:ln>
            <a:noFill/>
          </a:ln>
        </p:spPr>
      </p:pic>
      <p:sp>
        <p:nvSpPr>
          <p:cNvPr id="1220" name="Google Shape;1220;p24"/>
          <p:cNvSpPr txBox="1"/>
          <p:nvPr/>
        </p:nvSpPr>
        <p:spPr>
          <a:xfrm>
            <a:off x="473076" y="4127578"/>
            <a:ext cx="5575882" cy="1690798"/>
          </a:xfrm>
          <a:prstGeom prst="rect">
            <a:avLst/>
          </a:prstGeom>
          <a:solidFill>
            <a:srgbClr val="B3E5A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เตรียมความพร้อมการประเมินระดับอุตสาหกรรมด้วย</a:t>
            </a:r>
            <a:b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Thailand i4.0 CheckUp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การประเมินอุตสาหกรรมด้วยระบบออนไลน์ |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แนะนำ Thailand i4.0 Index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https://www.youtube.com/watch?v=1qNMuxeGJCA</a:t>
            </a:r>
            <a:endParaRPr/>
          </a:p>
        </p:txBody>
      </p:sp>
      <p:sp>
        <p:nvSpPr>
          <p:cNvPr id="1221" name="Google Shape;1221;p24"/>
          <p:cNvSpPr txBox="1"/>
          <p:nvPr/>
        </p:nvSpPr>
        <p:spPr>
          <a:xfrm>
            <a:off x="6216115" y="4148453"/>
            <a:ext cx="5360692" cy="1690798"/>
          </a:xfrm>
          <a:prstGeom prst="rect">
            <a:avLst/>
          </a:prstGeom>
          <a:solidFill>
            <a:srgbClr val="B3E5A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การประเมินอุตสาหกรรมด้วยระบบออนไลน์ |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วิธีการใช้งานระบบ Self-assessment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(Thailand i4.0 CheckUp)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https://www.youtube.com/watch?v=jyhgDKPARr8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24"/>
          <p:cNvSpPr txBox="1"/>
          <p:nvPr/>
        </p:nvSpPr>
        <p:spPr>
          <a:xfrm>
            <a:off x="1786856" y="405263"/>
            <a:ext cx="9789952" cy="49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วีดีโอแนะนำการประเมินโดยใช้ ระบบ online self-assessment</a:t>
            </a:r>
            <a:endParaRPr/>
          </a:p>
        </p:txBody>
      </p:sp>
      <p:sp>
        <p:nvSpPr>
          <p:cNvPr id="1223" name="Google Shape;1223;p24"/>
          <p:cNvSpPr/>
          <p:nvPr/>
        </p:nvSpPr>
        <p:spPr>
          <a:xfrm>
            <a:off x="595363" y="3928825"/>
            <a:ext cx="869658" cy="318685"/>
          </a:xfrm>
          <a:prstGeom prst="rect">
            <a:avLst/>
          </a:prstGeom>
          <a:solidFill>
            <a:srgbClr val="FAE2D5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ตอนที่ 1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24"/>
          <p:cNvSpPr/>
          <p:nvPr/>
        </p:nvSpPr>
        <p:spPr>
          <a:xfrm>
            <a:off x="6216115" y="3976624"/>
            <a:ext cx="869658" cy="318685"/>
          </a:xfrm>
          <a:prstGeom prst="rect">
            <a:avLst/>
          </a:prstGeom>
          <a:solidFill>
            <a:srgbClr val="FAE2D5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ตอนที่ 2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25" name="Google Shape;1225;p24"/>
          <p:cNvCxnSpPr/>
          <p:nvPr/>
        </p:nvCxnSpPr>
        <p:spPr>
          <a:xfrm>
            <a:off x="855677" y="4295309"/>
            <a:ext cx="0" cy="1014922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26" name="Google Shape;1226;p24"/>
          <p:cNvCxnSpPr/>
          <p:nvPr/>
        </p:nvCxnSpPr>
        <p:spPr>
          <a:xfrm>
            <a:off x="6650944" y="4324743"/>
            <a:ext cx="0" cy="784152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227" name="Google Shape;1227;p24"/>
          <p:cNvSpPr txBox="1"/>
          <p:nvPr/>
        </p:nvSpPr>
        <p:spPr>
          <a:xfrm>
            <a:off x="11684545" y="6517158"/>
            <a:ext cx="488848" cy="2891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30</a:t>
            </a:fld>
            <a:endParaRPr sz="2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25"/>
          <p:cNvSpPr/>
          <p:nvPr/>
        </p:nvSpPr>
        <p:spPr>
          <a:xfrm>
            <a:off x="167012" y="141893"/>
            <a:ext cx="1197569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Kanit Medium"/>
              <a:buNone/>
            </a:pPr>
            <a:r>
              <a:rPr lang="en-US" sz="3200" b="0" i="0" u="none" strike="noStrike" cap="none">
                <a:solidFill>
                  <a:srgbClr val="7030A0"/>
                </a:solidFill>
                <a:latin typeface="Kanit Medium"/>
                <a:ea typeface="Kanit Medium"/>
                <a:cs typeface="Kanit Medium"/>
                <a:sym typeface="Kanit Medium"/>
              </a:rPr>
              <a:t>Thailand i4.0 Checkup - Online &amp; Interactive Self-assessment</a:t>
            </a:r>
            <a:endParaRPr sz="3200" b="0" i="0" u="none" strike="noStrike" cap="none">
              <a:solidFill>
                <a:srgbClr val="7030A0"/>
              </a:solidFill>
              <a:latin typeface="Kanit Medium"/>
              <a:ea typeface="Kanit Medium"/>
              <a:cs typeface="Kanit Medium"/>
              <a:sym typeface="Kanit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7030A0"/>
              </a:solidFill>
              <a:latin typeface="Kanit Medium"/>
              <a:ea typeface="Kanit Medium"/>
              <a:cs typeface="Kanit Medium"/>
              <a:sym typeface="Kanit Medium"/>
            </a:endParaRPr>
          </a:p>
        </p:txBody>
      </p:sp>
      <p:pic>
        <p:nvPicPr>
          <p:cNvPr id="1233" name="Google Shape;1233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576" y="1219111"/>
            <a:ext cx="12190560" cy="481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4" name="Google Shape;1234;p25" descr="A close-up of a web pag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06001" y="2616102"/>
            <a:ext cx="3431507" cy="2218348"/>
          </a:xfrm>
          <a:prstGeom prst="rect">
            <a:avLst/>
          </a:prstGeom>
          <a:noFill/>
          <a:ln>
            <a:noFill/>
          </a:ln>
        </p:spPr>
      </p:pic>
      <p:sp>
        <p:nvSpPr>
          <p:cNvPr id="1235" name="Google Shape;1235;p25"/>
          <p:cNvSpPr/>
          <p:nvPr/>
        </p:nvSpPr>
        <p:spPr>
          <a:xfrm>
            <a:off x="8391648" y="4057758"/>
            <a:ext cx="2165657" cy="707004"/>
          </a:xfrm>
          <a:prstGeom prst="rect">
            <a:avLst/>
          </a:prstGeom>
          <a:solidFill>
            <a:srgbClr val="F4F5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36" name="Google Shape;1236;p25"/>
          <p:cNvGrpSpPr/>
          <p:nvPr/>
        </p:nvGrpSpPr>
        <p:grpSpPr>
          <a:xfrm>
            <a:off x="4497472" y="2400099"/>
            <a:ext cx="7661309" cy="4600324"/>
            <a:chOff x="-3894176" y="-592749"/>
            <a:chExt cx="7661309" cy="4600324"/>
          </a:xfrm>
        </p:grpSpPr>
        <p:sp>
          <p:nvSpPr>
            <p:cNvPr id="1237" name="Google Shape;1237;p25"/>
            <p:cNvSpPr/>
            <p:nvPr/>
          </p:nvSpPr>
          <p:spPr>
            <a:xfrm>
              <a:off x="-3894176" y="-592749"/>
              <a:ext cx="4600324" cy="4600324"/>
            </a:xfrm>
            <a:prstGeom prst="blockArc">
              <a:avLst>
                <a:gd name="adj1" fmla="val 18900000"/>
                <a:gd name="adj2" fmla="val 2700000"/>
                <a:gd name="adj3" fmla="val 470"/>
              </a:avLst>
            </a:prstGeom>
            <a:noFill/>
            <a:ln w="19050" cap="flat" cmpd="sng">
              <a:solidFill>
                <a:srgbClr val="0D4C6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25"/>
            <p:cNvSpPr/>
            <p:nvPr/>
          </p:nvSpPr>
          <p:spPr>
            <a:xfrm>
              <a:off x="413307" y="221305"/>
              <a:ext cx="3350975" cy="607788"/>
            </a:xfrm>
            <a:prstGeom prst="rect">
              <a:avLst/>
            </a:prstGeom>
            <a:solidFill>
              <a:srgbClr val="002060"/>
            </a:solidFill>
            <a:ln w="9525" cap="flat" cmpd="sng">
              <a:solidFill>
                <a:srgbClr val="143A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25"/>
            <p:cNvSpPr txBox="1"/>
            <p:nvPr/>
          </p:nvSpPr>
          <p:spPr>
            <a:xfrm>
              <a:off x="413307" y="221305"/>
              <a:ext cx="3350975" cy="607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6975" tIns="27925" rIns="27925" bIns="27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25"/>
            <p:cNvSpPr/>
            <p:nvPr/>
          </p:nvSpPr>
          <p:spPr>
            <a:xfrm>
              <a:off x="25425" y="196864"/>
              <a:ext cx="656670" cy="656670"/>
            </a:xfrm>
            <a:prstGeom prst="ellipse">
              <a:avLst/>
            </a:prstGeom>
            <a:solidFill>
              <a:srgbClr val="8CD8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25"/>
            <p:cNvSpPr/>
            <p:nvPr/>
          </p:nvSpPr>
          <p:spPr>
            <a:xfrm>
              <a:off x="607585" y="1050673"/>
              <a:ext cx="3144514" cy="525336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25"/>
            <p:cNvSpPr txBox="1"/>
            <p:nvPr/>
          </p:nvSpPr>
          <p:spPr>
            <a:xfrm>
              <a:off x="607585" y="1050673"/>
              <a:ext cx="3144514" cy="5253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6975" tIns="27925" rIns="27925" bIns="27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25"/>
            <p:cNvSpPr/>
            <p:nvPr/>
          </p:nvSpPr>
          <p:spPr>
            <a:xfrm>
              <a:off x="326612" y="985006"/>
              <a:ext cx="656670" cy="656670"/>
            </a:xfrm>
            <a:prstGeom prst="ellipse">
              <a:avLst/>
            </a:prstGeom>
            <a:solidFill>
              <a:srgbClr val="8CD8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25"/>
            <p:cNvSpPr/>
            <p:nvPr/>
          </p:nvSpPr>
          <p:spPr>
            <a:xfrm>
              <a:off x="592549" y="1838814"/>
              <a:ext cx="3174584" cy="525336"/>
            </a:xfrm>
            <a:prstGeom prst="rect">
              <a:avLst/>
            </a:prstGeom>
            <a:solidFill>
              <a:srgbClr val="002060"/>
            </a:solidFill>
            <a:ln w="9525" cap="flat" cmpd="sng">
              <a:solidFill>
                <a:srgbClr val="143A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25"/>
            <p:cNvSpPr txBox="1"/>
            <p:nvPr/>
          </p:nvSpPr>
          <p:spPr>
            <a:xfrm>
              <a:off x="592549" y="1838814"/>
              <a:ext cx="3174584" cy="5253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6975" tIns="27925" rIns="27925" bIns="27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100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1246" name="Google Shape;1246;p25"/>
            <p:cNvSpPr/>
            <p:nvPr/>
          </p:nvSpPr>
          <p:spPr>
            <a:xfrm>
              <a:off x="326612" y="1773147"/>
              <a:ext cx="656670" cy="656670"/>
            </a:xfrm>
            <a:prstGeom prst="ellipse">
              <a:avLst/>
            </a:prstGeom>
            <a:solidFill>
              <a:srgbClr val="8CD8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25"/>
            <p:cNvSpPr/>
            <p:nvPr/>
          </p:nvSpPr>
          <p:spPr>
            <a:xfrm>
              <a:off x="266115" y="2626956"/>
              <a:ext cx="3488197" cy="525336"/>
            </a:xfrm>
            <a:prstGeom prst="rect">
              <a:avLst/>
            </a:prstGeom>
            <a:solidFill>
              <a:srgbClr val="002060"/>
            </a:solidFill>
            <a:ln w="9525" cap="flat" cmpd="sng">
              <a:solidFill>
                <a:srgbClr val="143A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25"/>
            <p:cNvSpPr txBox="1"/>
            <p:nvPr/>
          </p:nvSpPr>
          <p:spPr>
            <a:xfrm>
              <a:off x="266115" y="2626956"/>
              <a:ext cx="3488197" cy="5253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6975" tIns="27925" rIns="27925" bIns="27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25"/>
            <p:cNvSpPr/>
            <p:nvPr/>
          </p:nvSpPr>
          <p:spPr>
            <a:xfrm>
              <a:off x="25425" y="2561289"/>
              <a:ext cx="656670" cy="656670"/>
            </a:xfrm>
            <a:prstGeom prst="ellipse">
              <a:avLst/>
            </a:prstGeom>
            <a:solidFill>
              <a:srgbClr val="8CD8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0" name="Google Shape;1250;p25"/>
          <p:cNvSpPr txBox="1"/>
          <p:nvPr/>
        </p:nvSpPr>
        <p:spPr>
          <a:xfrm>
            <a:off x="9146809" y="3236528"/>
            <a:ext cx="2924691" cy="595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Kanit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Kanit"/>
                <a:ea typeface="Kanit"/>
                <a:cs typeface="Kanit"/>
                <a:sym typeface="Kanit"/>
              </a:rPr>
              <a:t>ใช้เวลาน้อย สามารถดำเนินการได้เอง ไม่ต้องอาศัยผู้ประเมินที่ผ่านการรับรอง </a:t>
            </a:r>
            <a:endParaRPr sz="1400" b="0" i="0" u="none" strike="noStrike" cap="none">
              <a:solidFill>
                <a:srgbClr val="FFFFFF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sp>
        <p:nvSpPr>
          <p:cNvPr id="1251" name="Google Shape;1251;p25"/>
          <p:cNvSpPr txBox="1"/>
          <p:nvPr/>
        </p:nvSpPr>
        <p:spPr>
          <a:xfrm>
            <a:off x="9419151" y="4057254"/>
            <a:ext cx="2924691" cy="572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Kanit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Kanit"/>
                <a:ea typeface="Kanit"/>
                <a:cs typeface="Kanit"/>
                <a:sym typeface="Kanit"/>
              </a:rPr>
              <a:t>ทราบแนวทางเบื้องต้น </a:t>
            </a:r>
            <a:endParaRPr/>
          </a:p>
          <a:p>
            <a:pPr marL="0" marR="0" lvl="0" indent="0" algn="l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Kanit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Kanit"/>
                <a:ea typeface="Kanit"/>
                <a:cs typeface="Kanit"/>
                <a:sym typeface="Kanit"/>
              </a:rPr>
              <a:t>ในการปรับปรุงสายการผลิต</a:t>
            </a:r>
            <a:endParaRPr sz="1400" b="0" i="0" u="none" strike="noStrike" cap="none">
              <a:solidFill>
                <a:srgbClr val="FFFFFF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sp>
        <p:nvSpPr>
          <p:cNvPr id="1252" name="Google Shape;1252;p25"/>
          <p:cNvSpPr txBox="1"/>
          <p:nvPr/>
        </p:nvSpPr>
        <p:spPr>
          <a:xfrm>
            <a:off x="9238346" y="5628278"/>
            <a:ext cx="2444192" cy="572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Kanit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Kanit"/>
                <a:ea typeface="Kanit"/>
                <a:cs typeface="Kanit"/>
                <a:sym typeface="Kanit"/>
              </a:rPr>
              <a:t>เตรียมพร้อมขอรับสิทธิประโยชน์การส่งเสริมการลงทุนจาก BOI</a:t>
            </a:r>
            <a:endParaRPr/>
          </a:p>
        </p:txBody>
      </p:sp>
      <p:sp>
        <p:nvSpPr>
          <p:cNvPr id="1253" name="Google Shape;1253;p25"/>
          <p:cNvSpPr txBox="1"/>
          <p:nvPr/>
        </p:nvSpPr>
        <p:spPr>
          <a:xfrm>
            <a:off x="9411084" y="4806682"/>
            <a:ext cx="2764539" cy="572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Kanit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Kanit"/>
                <a:ea typeface="Kanit"/>
                <a:cs typeface="Kanit"/>
                <a:sym typeface="Kanit"/>
              </a:rPr>
              <a:t>เปรียบเทียบตัวเองกับค่าเฉลี่ย และผู้นำในอุตสาหกรรมของท่าน</a:t>
            </a:r>
            <a:endParaRPr sz="1400" b="0" i="0" u="none" strike="noStrike" cap="none">
              <a:solidFill>
                <a:srgbClr val="FFFFFF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grpSp>
        <p:nvGrpSpPr>
          <p:cNvPr id="1254" name="Google Shape;1254;p25"/>
          <p:cNvGrpSpPr/>
          <p:nvPr/>
        </p:nvGrpSpPr>
        <p:grpSpPr>
          <a:xfrm>
            <a:off x="8793134" y="4877579"/>
            <a:ext cx="497252" cy="502172"/>
            <a:chOff x="8482957" y="4064568"/>
            <a:chExt cx="497252" cy="502172"/>
          </a:xfrm>
        </p:grpSpPr>
        <p:sp>
          <p:nvSpPr>
            <p:cNvPr id="1255" name="Google Shape;1255;p25"/>
            <p:cNvSpPr/>
            <p:nvPr/>
          </p:nvSpPr>
          <p:spPr>
            <a:xfrm>
              <a:off x="8650795" y="4064568"/>
              <a:ext cx="183861" cy="175051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C00000"/>
            </a:solidFill>
            <a:ln w="19050" cap="flat" cmpd="sng">
              <a:solidFill>
                <a:srgbClr val="0F465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25"/>
            <p:cNvSpPr txBox="1"/>
            <p:nvPr/>
          </p:nvSpPr>
          <p:spPr>
            <a:xfrm>
              <a:off x="8482957" y="4197408"/>
              <a:ext cx="49725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rPr lang="en-US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BIC</a:t>
              </a:r>
              <a:endParaRPr/>
            </a:p>
          </p:txBody>
        </p:sp>
      </p:grpSp>
      <p:sp>
        <p:nvSpPr>
          <p:cNvPr id="1257" name="Google Shape;1257;p25"/>
          <p:cNvSpPr txBox="1"/>
          <p:nvPr/>
        </p:nvSpPr>
        <p:spPr>
          <a:xfrm>
            <a:off x="8491835" y="5694921"/>
            <a:ext cx="5309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BOI</a:t>
            </a:r>
            <a:endParaRPr/>
          </a:p>
        </p:txBody>
      </p:sp>
      <p:pic>
        <p:nvPicPr>
          <p:cNvPr id="1258" name="Google Shape;1258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28306" y="4116375"/>
            <a:ext cx="425127" cy="41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9" name="Google Shape;1259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97857" y="3313496"/>
            <a:ext cx="342744" cy="446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0" name="Google Shape;1260;p25"/>
          <p:cNvSpPr/>
          <p:nvPr/>
        </p:nvSpPr>
        <p:spPr>
          <a:xfrm>
            <a:off x="8291549" y="1938969"/>
            <a:ext cx="931486" cy="302811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E8223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1" name="Google Shape;1261;p25"/>
          <p:cNvSpPr txBox="1">
            <a:spLocks noGrp="1"/>
          </p:cNvSpPr>
          <p:nvPr>
            <p:ph type="sldNum" idx="12"/>
          </p:nvPr>
        </p:nvSpPr>
        <p:spPr>
          <a:xfrm>
            <a:off x="9448800" y="6420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Kanit"/>
                <a:ea typeface="Kanit"/>
                <a:cs typeface="Kanit"/>
                <a:sym typeface="Kanit"/>
              </a:rPr>
              <a:t>31</a:t>
            </a:fld>
            <a:endParaRPr sz="1200" b="0" i="0" u="none" strike="noStrike" cap="none">
              <a:solidFill>
                <a:srgbClr val="888888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grpSp>
        <p:nvGrpSpPr>
          <p:cNvPr id="1262" name="Google Shape;1262;p25"/>
          <p:cNvGrpSpPr/>
          <p:nvPr/>
        </p:nvGrpSpPr>
        <p:grpSpPr>
          <a:xfrm>
            <a:off x="1075977" y="1294572"/>
            <a:ext cx="7315671" cy="5421535"/>
            <a:chOff x="1075977" y="1294572"/>
            <a:chExt cx="7315671" cy="5421535"/>
          </a:xfrm>
        </p:grpSpPr>
        <p:sp>
          <p:nvSpPr>
            <p:cNvPr id="1263" name="Google Shape;1263;p25"/>
            <p:cNvSpPr/>
            <p:nvPr/>
          </p:nvSpPr>
          <p:spPr>
            <a:xfrm>
              <a:off x="1075977" y="1294572"/>
              <a:ext cx="1794813" cy="298538"/>
            </a:xfrm>
            <a:prstGeom prst="roundRect">
              <a:avLst>
                <a:gd name="adj" fmla="val 16667"/>
              </a:avLst>
            </a:prstGeom>
            <a:noFill/>
            <a:ln w="57150" cap="flat" cmpd="sng">
              <a:solidFill>
                <a:srgbClr val="E8223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25"/>
            <p:cNvSpPr/>
            <p:nvPr/>
          </p:nvSpPr>
          <p:spPr>
            <a:xfrm>
              <a:off x="5106001" y="5085052"/>
              <a:ext cx="3285647" cy="1631055"/>
            </a:xfrm>
            <a:prstGeom prst="roundRect">
              <a:avLst>
                <a:gd name="adj" fmla="val 16667"/>
              </a:avLst>
            </a:prstGeom>
            <a:noFill/>
            <a:ln w="57150" cap="flat" cmpd="sng">
              <a:solidFill>
                <a:srgbClr val="E8223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65" name="Google Shape;1265;p25" descr="A cell phone with a check up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38729" y="5144802"/>
            <a:ext cx="3201264" cy="1534298"/>
          </a:xfrm>
          <a:prstGeom prst="rect">
            <a:avLst/>
          </a:prstGeom>
          <a:noFill/>
          <a:ln>
            <a:noFill/>
          </a:ln>
        </p:spPr>
      </p:pic>
      <p:sp>
        <p:nvSpPr>
          <p:cNvPr id="1266" name="Google Shape;1266;p25"/>
          <p:cNvSpPr txBox="1"/>
          <p:nvPr/>
        </p:nvSpPr>
        <p:spPr>
          <a:xfrm>
            <a:off x="11684545" y="6517158"/>
            <a:ext cx="488848" cy="2891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31</a:t>
            </a:fld>
            <a:endParaRPr sz="2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0" name="Google Shape;1280;p27"/>
          <p:cNvGraphicFramePr/>
          <p:nvPr/>
        </p:nvGraphicFramePr>
        <p:xfrm>
          <a:off x="390524" y="42530"/>
          <a:ext cx="11627325" cy="6810800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{A63182D2-6C6A-4111-83DF-E9FA071175F1}</a:tableStyleId>
              </a:tblPr>
              <a:tblGrid>
                <a:gridCol w="9890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9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รายละเอียดการลงทุน ของ </a:t>
                      </a:r>
                      <a:r>
                        <a:rPr lang="en-US" sz="18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บริษัท ...........................................</a:t>
                      </a:r>
                      <a:endParaRPr sz="1800" b="1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ลงทุน (ลบ.)</a:t>
                      </a:r>
                      <a:endParaRPr sz="1800" b="1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70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เงินลงทุนด้านการนำระบบอัตโนมัติและการเชื่อมต่อระหว่างอุปกรณ์ </a:t>
                      </a:r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700">
                <a:tc>
                  <a:txBody>
                    <a:bodyPr/>
                    <a:lstStyle/>
                    <a:p>
                      <a:pPr marL="66675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1. ค่าเครื่องจักร/อุปกรณ์</a:t>
                      </a: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300">
                <a:tc>
                  <a:txBody>
                    <a:bodyPr/>
                    <a:lstStyle/>
                    <a:p>
                      <a:pPr marL="195580" marR="0" lvl="0" indent="-128904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2. ค่าซอฟต์แวร์ โปรแกรมหรือระบบสารสนเทศ ที่ต้องทำงานร่วมกับเครื่องจักรหรืออุปกรณ์ เพื่อการสั่งงานและควบคุมการทำงาน ตลอดจนการสนับสนุนระบบการผลิต</a:t>
                      </a: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125">
                <a:tc>
                  <a:txBody>
                    <a:bodyPr/>
                    <a:lstStyle/>
                    <a:p>
                      <a:pPr marL="195580" marR="0" lvl="0" indent="-128904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3. ค่าออกแบบทางวิศวกรรม</a:t>
                      </a: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 anchor="b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700">
                <a:tc>
                  <a:txBody>
                    <a:bodyPr/>
                    <a:lstStyle/>
                    <a:p>
                      <a:pPr marL="195580" marR="0" lvl="0" indent="-128904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4. ค่าติดตั้งและทดลองเครื่องจักร</a:t>
                      </a: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025">
                <a:tc gridSpan="2">
                  <a:txBody>
                    <a:bodyPr/>
                    <a:lstStyle/>
                    <a:p>
                      <a:pPr marL="195580" marR="0" lvl="0" indent="-128904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 anchor="ctr">
                    <a:solidFill>
                      <a:srgbClr val="BEF2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6700">
                <a:tc>
                  <a:txBody>
                    <a:bodyPr/>
                    <a:lstStyle/>
                    <a:p>
                      <a:pPr marL="195580" marR="0" lvl="0" indent="-128904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5. ค่าซอฟต์แวร์ โปรแกรมหรือระบบสารสนเทศ ในการบริหารจัดการองค์กร</a:t>
                      </a:r>
                      <a:r>
                        <a:rPr lang="en-US" sz="1600" b="0" baseline="30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2) และ3)</a:t>
                      </a: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 marR="0" lvl="0" indent="-128904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96600">
                <a:tc>
                  <a:txBody>
                    <a:bodyPr/>
                    <a:lstStyle/>
                    <a:p>
                      <a:pPr marL="356235" marR="0" lvl="0" indent="-129539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5.1 ค่าซอฟต์แวร์ที่พัฒนาหรือปรับปรุงโดยผู้ประกอบการในประเทศที่ได้รับการส่งเสริมการลงทุนในกิจการพัฒนาซอฟต์แวร์ แลตฟอร์มเพื่อให้บริการดิจิทัล หรือดิจิทัลคอนเทนต์ หรือ ได้รับการรับรองหรือขึ้นทะเบียนจากสำนักงานส่งเสริมเศรษฐกิจดิจิทัล (DEPA) สำนักงานพัฒนาวิทยาศาสตร์และเทคโนโลยีแห่งชาติ (สวทช.) หรือหน่วยงานที่เกี่ยวข้องตามที่คณะกรรมการให้ความเห็นชอบ</a:t>
                      </a: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11925">
                <a:tc>
                  <a:txBody>
                    <a:bodyPr/>
                    <a:lstStyle/>
                    <a:p>
                      <a:pPr marL="356235" marR="0" lvl="0" indent="-129539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5.2 ค่าซอฟต์แวร์ที่พัฒนาหรือปรับปรุงโดยผู้ประกอบการในประเทศที่</a:t>
                      </a:r>
                      <a:r>
                        <a:rPr lang="en-US" sz="1600" b="0" u="sng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ไม่ได้</a:t>
                      </a:r>
                      <a:r>
                        <a:rPr lang="en-US" sz="16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รับการส่งเสริมการลงทุน หรือ </a:t>
                      </a:r>
                      <a:r>
                        <a:rPr lang="en-US" sz="1600" b="0" u="sng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ไม่ได้</a:t>
                      </a:r>
                      <a:r>
                        <a:rPr lang="en-US" sz="16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รับการรับรองหรือขึ้นทะเบียนจากสำนักงานส่งเสริมเศรษฐกิจดิจิทัล (DEPA) สำนักงานพัฒนาวิทยาศาสตร์และเทคโนโลยีแห่งชาติ (สวทช.) หรือหน่วยงานที่เกี่ยวข้องตามที่คณะกรรมการให้ความเห็นชอบ</a:t>
                      </a: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3400">
                <a:tc>
                  <a:txBody>
                    <a:bodyPr/>
                    <a:lstStyle/>
                    <a:p>
                      <a:pPr marL="356870" marR="0" lvl="0" indent="-128904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5.3 ค่าซอฟต์แวร์จากต่างประเทศ</a:t>
                      </a: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7938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6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   5.4 ค่าบริการดูแลและบำรุงรักษาซอฟต์แวร์ (MA)</a:t>
                      </a:r>
                      <a:endParaRPr/>
                    </a:p>
                  </a:txBody>
                  <a:tcPr marL="0" marR="0" marT="0" marB="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48300">
                <a:tc>
                  <a:txBody>
                    <a:bodyPr/>
                    <a:lstStyle/>
                    <a:p>
                      <a:pPr marL="195580" marR="0" lvl="0" indent="-128904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6. ค่าใช้จ่ายการประยุกต์ใช้ปัญญาประดิษฐ์ (Artificial Intelligence หรือ AI) Machine Learning การนำ Big Data มาใช้หรือการวิเคราะห์ข้อมูล (Data Analytics)</a:t>
                      </a:r>
                      <a:endParaRPr/>
                    </a:p>
                  </a:txBody>
                  <a:tcPr marL="0" marR="0" marT="0" marB="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6700">
                <a:tc>
                  <a:txBody>
                    <a:bodyPr/>
                    <a:lstStyle/>
                    <a:p>
                      <a:pPr marL="195580" marR="0" lvl="0" indent="-128904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7. ค่าใช้จ่ายในการเช่าหรือใช้บริการ CLOUD หรือ DATA CENTER</a:t>
                      </a:r>
                      <a:r>
                        <a:rPr lang="en-US" sz="1600" b="0" baseline="3000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2) และ 4)</a:t>
                      </a: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 marR="0" lvl="0" indent="-128904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6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   7.1 ค่าใช้จ่ายในการเช่า/ใช้บริการ  CLOUD หรือ DATA CENTER ในประเทศ</a:t>
                      </a: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6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   7.2 ค่าใช้จ่ายในการเช่า/ใช้บริการ  CLOUD หรือ DATA CENTER ในต่างประเทศ</a:t>
                      </a: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6700">
                <a:tc>
                  <a:txBody>
                    <a:bodyPr/>
                    <a:lstStyle/>
                    <a:p>
                      <a:pPr marL="195580" marR="0" lvl="0" indent="-128904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รวมทั้งสิ้น</a:t>
                      </a:r>
                      <a:endParaRPr sz="1600" b="1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0" marB="0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281" name="Google Shape;1281;p27"/>
          <p:cNvSpPr txBox="1"/>
          <p:nvPr/>
        </p:nvSpPr>
        <p:spPr>
          <a:xfrm>
            <a:off x="11684545" y="6517158"/>
            <a:ext cx="488848" cy="2891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32</a:t>
            </a:fld>
            <a:endParaRPr sz="2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7" name="Google Shape;1287;p28"/>
          <p:cNvSpPr txBox="1"/>
          <p:nvPr/>
        </p:nvSpPr>
        <p:spPr>
          <a:xfrm>
            <a:off x="6355456" y="1666437"/>
            <a:ext cx="4987459" cy="2206956"/>
          </a:xfrm>
          <a:prstGeom prst="rect">
            <a:avLst/>
          </a:prstGeom>
          <a:solidFill>
            <a:srgbClr val="F7CAAC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ช่องทางการประสานงานเพื่อ</a:t>
            </a:r>
            <a:br>
              <a:rPr lang="en-US" sz="4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รับสิทธิประโยชน์ การยกระดับ</a:t>
            </a:r>
            <a:br>
              <a:rPr lang="en-US" sz="4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สู่อุตสาหกรรม 4.0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</a:pPr>
            <a:endParaRPr sz="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88" name="Google Shape;1288;p28"/>
          <p:cNvGrpSpPr/>
          <p:nvPr/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1289" name="Google Shape;1289;p28"/>
            <p:cNvSpPr/>
            <p:nvPr/>
          </p:nvSpPr>
          <p:spPr>
            <a:xfrm>
              <a:off x="1004956" y="703679"/>
              <a:ext cx="171515" cy="171515"/>
            </a:xfrm>
            <a:custGeom>
              <a:avLst/>
              <a:gdLst/>
              <a:ahLst/>
              <a:cxnLst/>
              <a:rect l="l" t="t" r="r" b="b"/>
              <a:pathLst>
                <a:path w="171515" h="171515" extrusionOk="0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28"/>
            <p:cNvSpPr/>
            <p:nvPr/>
          </p:nvSpPr>
          <p:spPr>
            <a:xfrm>
              <a:off x="422753" y="1562696"/>
              <a:ext cx="157545" cy="157545"/>
            </a:xfrm>
            <a:custGeom>
              <a:avLst/>
              <a:gdLst/>
              <a:ahLst/>
              <a:cxnLst/>
              <a:rect l="l" t="t" r="r" b="b"/>
              <a:pathLst>
                <a:path w="157545" h="157545" extrusionOk="0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91" name="Google Shape;1291;p28"/>
          <p:cNvSpPr/>
          <p:nvPr/>
        </p:nvSpPr>
        <p:spPr>
          <a:xfrm>
            <a:off x="0" y="2779610"/>
            <a:ext cx="4831130" cy="4078390"/>
          </a:xfrm>
          <a:custGeom>
            <a:avLst/>
            <a:gdLst/>
            <a:ahLst/>
            <a:cxnLst/>
            <a:rect l="l" t="t" r="r" b="b"/>
            <a:pathLst>
              <a:path w="4831130" h="4078390" extrusionOk="0">
                <a:moveTo>
                  <a:pt x="1960035" y="0"/>
                </a:moveTo>
                <a:cubicBezTo>
                  <a:pt x="3545697" y="0"/>
                  <a:pt x="4831130" y="1285433"/>
                  <a:pt x="4831130" y="2871095"/>
                </a:cubicBezTo>
                <a:cubicBezTo>
                  <a:pt x="4831130" y="3267511"/>
                  <a:pt x="4750791" y="3645162"/>
                  <a:pt x="4605505" y="3988655"/>
                </a:cubicBezTo>
                <a:lnTo>
                  <a:pt x="4562278" y="4078390"/>
                </a:lnTo>
                <a:lnTo>
                  <a:pt x="0" y="4078390"/>
                </a:lnTo>
                <a:lnTo>
                  <a:pt x="0" y="777181"/>
                </a:lnTo>
                <a:lnTo>
                  <a:pt x="133752" y="655619"/>
                </a:lnTo>
                <a:cubicBezTo>
                  <a:pt x="630047" y="246040"/>
                  <a:pt x="1266308" y="0"/>
                  <a:pt x="196003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2" name="Google Shape;1292;p28"/>
          <p:cNvSpPr/>
          <p:nvPr/>
        </p:nvSpPr>
        <p:spPr>
          <a:xfrm>
            <a:off x="2159782" y="1"/>
            <a:ext cx="4195674" cy="3095741"/>
          </a:xfrm>
          <a:custGeom>
            <a:avLst/>
            <a:gdLst/>
            <a:ahLst/>
            <a:cxnLst/>
            <a:rect l="l" t="t" r="r" b="b"/>
            <a:pathLst>
              <a:path w="4195674" h="3095741" extrusionOk="0">
                <a:moveTo>
                  <a:pt x="252211" y="0"/>
                </a:moveTo>
                <a:lnTo>
                  <a:pt x="3943464" y="0"/>
                </a:lnTo>
                <a:lnTo>
                  <a:pt x="4030816" y="181331"/>
                </a:lnTo>
                <a:cubicBezTo>
                  <a:pt x="4136972" y="432313"/>
                  <a:pt x="4195674" y="708253"/>
                  <a:pt x="4195674" y="997904"/>
                </a:cubicBezTo>
                <a:cubicBezTo>
                  <a:pt x="4195674" y="2156507"/>
                  <a:pt x="3256440" y="3095741"/>
                  <a:pt x="2097837" y="3095741"/>
                </a:cubicBezTo>
                <a:cubicBezTo>
                  <a:pt x="939234" y="3095741"/>
                  <a:pt x="0" y="2156507"/>
                  <a:pt x="0" y="997904"/>
                </a:cubicBezTo>
                <a:cubicBezTo>
                  <a:pt x="0" y="708253"/>
                  <a:pt x="58702" y="432313"/>
                  <a:pt x="164859" y="18133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3" name="Google Shape;1293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6210" y="100270"/>
            <a:ext cx="2591503" cy="2276427"/>
          </a:xfrm>
          <a:prstGeom prst="rect">
            <a:avLst/>
          </a:prstGeom>
          <a:noFill/>
          <a:ln>
            <a:noFill/>
          </a:ln>
        </p:spPr>
      </p:pic>
      <p:sp>
        <p:nvSpPr>
          <p:cNvPr id="1294" name="Google Shape;1294;p28"/>
          <p:cNvSpPr txBox="1"/>
          <p:nvPr/>
        </p:nvSpPr>
        <p:spPr>
          <a:xfrm>
            <a:off x="5701076" y="4623478"/>
            <a:ext cx="4607374" cy="2052522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สอบถามข้อมูลเพิ่มเติม</a:t>
            </a:r>
            <a:endParaRPr sz="4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Email: </a:t>
            </a:r>
            <a:r>
              <a:rPr lang="en-US" sz="28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chanaghan@nstda.or.th</a:t>
            </a:r>
            <a:b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โทร :    061 2965995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295" name="Google Shape;1295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8639" y="4047377"/>
            <a:ext cx="2865781" cy="2027540"/>
          </a:xfrm>
          <a:prstGeom prst="rect">
            <a:avLst/>
          </a:prstGeom>
          <a:noFill/>
          <a:ln>
            <a:noFill/>
          </a:ln>
        </p:spPr>
      </p:pic>
      <p:sp>
        <p:nvSpPr>
          <p:cNvPr id="1296" name="Google Shape;1296;p28"/>
          <p:cNvSpPr/>
          <p:nvPr/>
        </p:nvSpPr>
        <p:spPr>
          <a:xfrm>
            <a:off x="5454149" y="5775082"/>
            <a:ext cx="112426" cy="112426"/>
          </a:xfrm>
          <a:custGeom>
            <a:avLst/>
            <a:gdLst/>
            <a:ahLst/>
            <a:cxnLst/>
            <a:rect l="l" t="t" r="r" b="b"/>
            <a:pathLst>
              <a:path w="112426" h="112426" extrusionOk="0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7" name="Google Shape;1297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98" name="Google Shape;1298;p28"/>
          <p:cNvCxnSpPr/>
          <p:nvPr/>
        </p:nvCxnSpPr>
        <p:spPr>
          <a:xfrm>
            <a:off x="11586162" y="3610394"/>
            <a:ext cx="0" cy="3238728"/>
          </a:xfrm>
          <a:prstGeom prst="straightConnector1">
            <a:avLst/>
          </a:prstGeom>
          <a:noFill/>
          <a:ln w="25400" cap="sq" cmpd="sng">
            <a:solidFill>
              <a:schemeClr val="accent1"/>
            </a:solidFill>
            <a:prstDash val="solid"/>
            <a:bevel/>
            <a:headEnd type="none" w="sm" len="sm"/>
            <a:tailEnd type="none" w="sm" len="sm"/>
          </a:ln>
        </p:spPr>
      </p:cxnSp>
      <p:sp>
        <p:nvSpPr>
          <p:cNvPr id="1299" name="Google Shape;1299;p28"/>
          <p:cNvSpPr txBox="1"/>
          <p:nvPr/>
        </p:nvSpPr>
        <p:spPr>
          <a:xfrm>
            <a:off x="11684545" y="6517158"/>
            <a:ext cx="488848" cy="2891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33</a:t>
            </a:fld>
            <a:endParaRPr sz="2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EF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47" name="Google Shape;747;p4"/>
          <p:cNvGrpSpPr/>
          <p:nvPr/>
        </p:nvGrpSpPr>
        <p:grpSpPr>
          <a:xfrm>
            <a:off x="0" y="0"/>
            <a:ext cx="7467600" cy="6858000"/>
            <a:chOff x="7467600" y="0"/>
            <a:chExt cx="4724400" cy="6858000"/>
          </a:xfrm>
        </p:grpSpPr>
        <p:sp>
          <p:nvSpPr>
            <p:cNvPr id="748" name="Google Shape;748;p4"/>
            <p:cNvSpPr/>
            <p:nvPr/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4"/>
            <p:cNvSpPr/>
            <p:nvPr/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rgbClr val="D8F2C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0" name="Google Shape;750;p4"/>
          <p:cNvSpPr/>
          <p:nvPr/>
        </p:nvSpPr>
        <p:spPr>
          <a:xfrm>
            <a:off x="-1" y="0"/>
            <a:ext cx="7369701" cy="6858000"/>
          </a:xfrm>
          <a:custGeom>
            <a:avLst/>
            <a:gdLst/>
            <a:ahLst/>
            <a:cxnLst/>
            <a:rect l="l" t="t" r="r" b="b"/>
            <a:pathLst>
              <a:path w="7369701" h="6858000" extrusionOk="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rgbClr val="BEF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4"/>
          <p:cNvSpPr/>
          <p:nvPr/>
        </p:nvSpPr>
        <p:spPr>
          <a:xfrm>
            <a:off x="457200" y="990600"/>
            <a:ext cx="11277600" cy="4876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17500" algn="ctr" rotWithShape="0">
              <a:schemeClr val="dk1">
                <a:alpha val="25098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4"/>
          <p:cNvSpPr txBox="1"/>
          <p:nvPr/>
        </p:nvSpPr>
        <p:spPr>
          <a:xfrm>
            <a:off x="1143000" y="1676400"/>
            <a:ext cx="38100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ใส่ภาพผลิตภัณฑ์ และ Logo ของบริษัท </a:t>
            </a:r>
            <a:br>
              <a:rPr lang="en-US" sz="40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</a:br>
            <a:endParaRPr sz="4000" b="0" i="0" u="none" strike="noStrike" cap="non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753" name="Google Shape;753;p4"/>
          <p:cNvSpPr txBox="1"/>
          <p:nvPr/>
        </p:nvSpPr>
        <p:spPr>
          <a:xfrm>
            <a:off x="4439265" y="1676400"/>
            <a:ext cx="6609735" cy="3505200"/>
          </a:xfrm>
          <a:prstGeom prst="rect">
            <a:avLst/>
          </a:prstGeom>
          <a:solidFill>
            <a:srgbClr val="D9E5F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254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บริษัท .......................... จำกัด </a:t>
            </a:r>
            <a:endParaRPr/>
          </a:p>
          <a:p>
            <a:pPr marL="0" marR="0" lvl="0" indent="-2540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กิจการผลิต...</a:t>
            </a:r>
            <a:r>
              <a:rPr lang="en-US" sz="4000" b="1" i="0" u="none" strike="noStrike" cap="none">
                <a:solidFill>
                  <a:srgbClr val="C60500"/>
                </a:solidFill>
                <a:latin typeface="Arial"/>
                <a:ea typeface="Arial"/>
                <a:cs typeface="Arial"/>
                <a:sym typeface="Arial"/>
              </a:rPr>
              <a:t>(ระบุว่าผลิตอะไร)</a:t>
            </a:r>
            <a: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...........</a:t>
            </a:r>
            <a:b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4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4"/>
          <p:cNvSpPr txBox="1"/>
          <p:nvPr/>
        </p:nvSpPr>
        <p:spPr>
          <a:xfrm>
            <a:off x="11625943" y="6238029"/>
            <a:ext cx="566057" cy="47729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Kanit"/>
                <a:ea typeface="Kanit"/>
                <a:cs typeface="Kanit"/>
                <a:sym typeface="Kanit"/>
              </a:rPr>
              <a:t>4</a:t>
            </a:r>
            <a:endParaRPr sz="1600" b="1" i="0" u="none" strike="noStrike" cap="none">
              <a:solidFill>
                <a:srgbClr val="FFFFFF"/>
              </a:solidFill>
              <a:latin typeface="Kanit"/>
              <a:ea typeface="Kanit"/>
              <a:cs typeface="Kanit"/>
              <a:sym typeface="Kani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EF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60" name="Google Shape;760;p5"/>
          <p:cNvGrpSpPr/>
          <p:nvPr/>
        </p:nvGrpSpPr>
        <p:grpSpPr>
          <a:xfrm>
            <a:off x="7467600" y="0"/>
            <a:ext cx="4724400" cy="6858000"/>
            <a:chOff x="7467600" y="0"/>
            <a:chExt cx="4724400" cy="6858000"/>
          </a:xfrm>
        </p:grpSpPr>
        <p:sp>
          <p:nvSpPr>
            <p:cNvPr id="761" name="Google Shape;761;p5"/>
            <p:cNvSpPr/>
            <p:nvPr/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5"/>
            <p:cNvSpPr/>
            <p:nvPr/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rgbClr val="D8F2C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3" name="Google Shape;763;p5"/>
          <p:cNvSpPr/>
          <p:nvPr/>
        </p:nvSpPr>
        <p:spPr>
          <a:xfrm>
            <a:off x="7467600" y="1"/>
            <a:ext cx="4724400" cy="6857999"/>
          </a:xfrm>
          <a:custGeom>
            <a:avLst/>
            <a:gdLst/>
            <a:ahLst/>
            <a:cxnLst/>
            <a:rect l="l" t="t" r="r" b="b"/>
            <a:pathLst>
              <a:path w="4724400" h="6857999" extrusionOk="0">
                <a:moveTo>
                  <a:pt x="0" y="6805948"/>
                </a:moveTo>
                <a:lnTo>
                  <a:pt x="15600" y="6813099"/>
                </a:lnTo>
                <a:cubicBezTo>
                  <a:pt x="48179" y="6826367"/>
                  <a:pt x="82589" y="6838841"/>
                  <a:pt x="117632" y="6850060"/>
                </a:cubicBezTo>
                <a:lnTo>
                  <a:pt x="146175" y="6857998"/>
                </a:lnTo>
                <a:lnTo>
                  <a:pt x="54597" y="6857998"/>
                </a:lnTo>
                <a:lnTo>
                  <a:pt x="0" y="6831490"/>
                </a:lnTo>
                <a:close/>
                <a:moveTo>
                  <a:pt x="0" y="6736157"/>
                </a:moveTo>
                <a:lnTo>
                  <a:pt x="114811" y="6784122"/>
                </a:lnTo>
                <a:lnTo>
                  <a:pt x="138159" y="6793465"/>
                </a:lnTo>
                <a:cubicBezTo>
                  <a:pt x="184756" y="6812785"/>
                  <a:pt x="226800" y="6829482"/>
                  <a:pt x="270310" y="6840638"/>
                </a:cubicBezTo>
                <a:lnTo>
                  <a:pt x="358932" y="6857999"/>
                </a:lnTo>
                <a:lnTo>
                  <a:pt x="228496" y="6857999"/>
                </a:lnTo>
                <a:lnTo>
                  <a:pt x="126481" y="6821149"/>
                </a:lnTo>
                <a:lnTo>
                  <a:pt x="103134" y="6811799"/>
                </a:lnTo>
                <a:lnTo>
                  <a:pt x="0" y="6767913"/>
                </a:lnTo>
                <a:close/>
                <a:moveTo>
                  <a:pt x="2460543" y="6515312"/>
                </a:moveTo>
                <a:lnTo>
                  <a:pt x="2286201" y="6525103"/>
                </a:lnTo>
                <a:cubicBezTo>
                  <a:pt x="2228694" y="6528458"/>
                  <a:pt x="2169369" y="6531530"/>
                  <a:pt x="2110427" y="6532104"/>
                </a:cubicBezTo>
                <a:cubicBezTo>
                  <a:pt x="2058946" y="6532538"/>
                  <a:pt x="2007242" y="6530381"/>
                  <a:pt x="1956742" y="6528403"/>
                </a:cubicBezTo>
                <a:cubicBezTo>
                  <a:pt x="1815643" y="6523421"/>
                  <a:pt x="1669606" y="6518329"/>
                  <a:pt x="1534307" y="6560369"/>
                </a:cubicBezTo>
                <a:cubicBezTo>
                  <a:pt x="1506964" y="6568983"/>
                  <a:pt x="1480544" y="6579668"/>
                  <a:pt x="1454538" y="6591702"/>
                </a:cubicBezTo>
                <a:cubicBezTo>
                  <a:pt x="1508795" y="6597451"/>
                  <a:pt x="1564033" y="6600803"/>
                  <a:pt x="1619950" y="6599765"/>
                </a:cubicBezTo>
                <a:cubicBezTo>
                  <a:pt x="1760796" y="6598297"/>
                  <a:pt x="1904212" y="6576077"/>
                  <a:pt x="2044875" y="6563693"/>
                </a:cubicBezTo>
                <a:cubicBezTo>
                  <a:pt x="2158459" y="6554204"/>
                  <a:pt x="2431086" y="6537707"/>
                  <a:pt x="2460543" y="6515312"/>
                </a:cubicBezTo>
                <a:close/>
                <a:moveTo>
                  <a:pt x="1883620" y="6459370"/>
                </a:moveTo>
                <a:cubicBezTo>
                  <a:pt x="1757800" y="6463303"/>
                  <a:pt x="1630678" y="6481291"/>
                  <a:pt x="1532156" y="6529929"/>
                </a:cubicBezTo>
                <a:cubicBezTo>
                  <a:pt x="1670483" y="6488352"/>
                  <a:pt x="1816519" y="6493450"/>
                  <a:pt x="1958230" y="6498517"/>
                </a:cubicBezTo>
                <a:cubicBezTo>
                  <a:pt x="2008720" y="6500495"/>
                  <a:pt x="2060523" y="6502029"/>
                  <a:pt x="2110707" y="6502035"/>
                </a:cubicBezTo>
                <a:cubicBezTo>
                  <a:pt x="2168940" y="6501999"/>
                  <a:pt x="2227759" y="6498204"/>
                  <a:pt x="2285171" y="6495471"/>
                </a:cubicBezTo>
                <a:lnTo>
                  <a:pt x="2385179" y="6489665"/>
                </a:lnTo>
                <a:cubicBezTo>
                  <a:pt x="2348158" y="6484629"/>
                  <a:pt x="2296424" y="6478620"/>
                  <a:pt x="2227262" y="6473140"/>
                </a:cubicBezTo>
                <a:cubicBezTo>
                  <a:pt x="2133953" y="6465560"/>
                  <a:pt x="2009438" y="6455438"/>
                  <a:pt x="1883620" y="6459370"/>
                </a:cubicBezTo>
                <a:close/>
                <a:moveTo>
                  <a:pt x="1611255" y="5884754"/>
                </a:moveTo>
                <a:cubicBezTo>
                  <a:pt x="1475034" y="6070158"/>
                  <a:pt x="1320332" y="6315508"/>
                  <a:pt x="1357588" y="6496752"/>
                </a:cubicBezTo>
                <a:cubicBezTo>
                  <a:pt x="1404118" y="6270055"/>
                  <a:pt x="1507631" y="6063621"/>
                  <a:pt x="1611255" y="5884754"/>
                </a:cubicBezTo>
                <a:close/>
                <a:moveTo>
                  <a:pt x="1646205" y="5883072"/>
                </a:moveTo>
                <a:cubicBezTo>
                  <a:pt x="1542170" y="6060592"/>
                  <a:pt x="1436044" y="6267900"/>
                  <a:pt x="1387600" y="6494950"/>
                </a:cubicBezTo>
                <a:cubicBezTo>
                  <a:pt x="1504199" y="6300136"/>
                  <a:pt x="1601945" y="6103069"/>
                  <a:pt x="1646205" y="5883072"/>
                </a:cubicBezTo>
                <a:close/>
                <a:moveTo>
                  <a:pt x="0" y="5845526"/>
                </a:moveTo>
                <a:lnTo>
                  <a:pt x="23370" y="5869422"/>
                </a:lnTo>
                <a:cubicBezTo>
                  <a:pt x="131924" y="5985784"/>
                  <a:pt x="231640" y="6107018"/>
                  <a:pt x="321428" y="6212316"/>
                </a:cubicBezTo>
                <a:cubicBezTo>
                  <a:pt x="452682" y="6366340"/>
                  <a:pt x="578409" y="6507973"/>
                  <a:pt x="626000" y="6710671"/>
                </a:cubicBezTo>
                <a:cubicBezTo>
                  <a:pt x="638757" y="6764837"/>
                  <a:pt x="647619" y="6810078"/>
                  <a:pt x="661825" y="6854298"/>
                </a:cubicBezTo>
                <a:lnTo>
                  <a:pt x="663298" y="6857998"/>
                </a:lnTo>
                <a:lnTo>
                  <a:pt x="431765" y="6857998"/>
                </a:lnTo>
                <a:lnTo>
                  <a:pt x="293576" y="6816656"/>
                </a:lnTo>
                <a:cubicBezTo>
                  <a:pt x="240014" y="6798833"/>
                  <a:pt x="187020" y="6779815"/>
                  <a:pt x="134480" y="6760867"/>
                </a:cubicBezTo>
                <a:lnTo>
                  <a:pt x="0" y="6714215"/>
                </a:lnTo>
                <a:lnTo>
                  <a:pt x="0" y="6683873"/>
                </a:lnTo>
                <a:lnTo>
                  <a:pt x="143737" y="6732821"/>
                </a:lnTo>
                <a:cubicBezTo>
                  <a:pt x="255889" y="6773078"/>
                  <a:pt x="371066" y="6813801"/>
                  <a:pt x="488162" y="6842006"/>
                </a:cubicBezTo>
                <a:cubicBezTo>
                  <a:pt x="358293" y="6763794"/>
                  <a:pt x="187560" y="6705586"/>
                  <a:pt x="44855" y="6674734"/>
                </a:cubicBezTo>
                <a:lnTo>
                  <a:pt x="0" y="6668575"/>
                </a:lnTo>
                <a:lnTo>
                  <a:pt x="0" y="6628217"/>
                </a:lnTo>
                <a:lnTo>
                  <a:pt x="144942" y="6657611"/>
                </a:lnTo>
                <a:cubicBezTo>
                  <a:pt x="201726" y="6672044"/>
                  <a:pt x="257694" y="6689595"/>
                  <a:pt x="312446" y="6711283"/>
                </a:cubicBezTo>
                <a:cubicBezTo>
                  <a:pt x="343371" y="6723712"/>
                  <a:pt x="523593" y="6837187"/>
                  <a:pt x="477357" y="6799347"/>
                </a:cubicBezTo>
                <a:cubicBezTo>
                  <a:pt x="362978" y="6704934"/>
                  <a:pt x="237571" y="6617800"/>
                  <a:pt x="134228" y="6503934"/>
                </a:cubicBezTo>
                <a:lnTo>
                  <a:pt x="0" y="6334256"/>
                </a:lnTo>
                <a:lnTo>
                  <a:pt x="0" y="6221686"/>
                </a:lnTo>
                <a:lnTo>
                  <a:pt x="113296" y="6402069"/>
                </a:lnTo>
                <a:cubicBezTo>
                  <a:pt x="227569" y="6561808"/>
                  <a:pt x="381603" y="6676399"/>
                  <a:pt x="523262" y="6807025"/>
                </a:cubicBezTo>
                <a:cubicBezTo>
                  <a:pt x="495103" y="6748256"/>
                  <a:pt x="449573" y="6697712"/>
                  <a:pt x="404364" y="6649139"/>
                </a:cubicBezTo>
                <a:lnTo>
                  <a:pt x="392074" y="6636358"/>
                </a:lnTo>
                <a:cubicBezTo>
                  <a:pt x="280930" y="6516822"/>
                  <a:pt x="177660" y="6386311"/>
                  <a:pt x="77450" y="6260110"/>
                </a:cubicBezTo>
                <a:lnTo>
                  <a:pt x="0" y="6163634"/>
                </a:lnTo>
                <a:lnTo>
                  <a:pt x="0" y="6117703"/>
                </a:lnTo>
                <a:lnTo>
                  <a:pt x="99669" y="6240461"/>
                </a:lnTo>
                <a:cubicBezTo>
                  <a:pt x="199276" y="6366562"/>
                  <a:pt x="302033" y="6496348"/>
                  <a:pt x="412670" y="6615176"/>
                </a:cubicBezTo>
                <a:lnTo>
                  <a:pt x="424960" y="6627949"/>
                </a:lnTo>
                <a:cubicBezTo>
                  <a:pt x="452087" y="6657095"/>
                  <a:pt x="479817" y="6686334"/>
                  <a:pt x="504043" y="6718236"/>
                </a:cubicBezTo>
                <a:cubicBezTo>
                  <a:pt x="434583" y="6569208"/>
                  <a:pt x="350187" y="6428779"/>
                  <a:pt x="251759" y="6299011"/>
                </a:cubicBezTo>
                <a:cubicBezTo>
                  <a:pt x="180915" y="6205508"/>
                  <a:pt x="102557" y="6117579"/>
                  <a:pt x="21191" y="6033111"/>
                </a:cubicBezTo>
                <a:lnTo>
                  <a:pt x="0" y="6012219"/>
                </a:lnTo>
                <a:lnTo>
                  <a:pt x="0" y="5971257"/>
                </a:lnTo>
                <a:lnTo>
                  <a:pt x="41571" y="6012292"/>
                </a:lnTo>
                <a:cubicBezTo>
                  <a:pt x="123333" y="6097220"/>
                  <a:pt x="202225" y="6185713"/>
                  <a:pt x="273883" y="6279980"/>
                </a:cubicBezTo>
                <a:cubicBezTo>
                  <a:pt x="380040" y="6419905"/>
                  <a:pt x="469472" y="6571994"/>
                  <a:pt x="541341" y="6733560"/>
                </a:cubicBezTo>
                <a:cubicBezTo>
                  <a:pt x="542355" y="6694639"/>
                  <a:pt x="542948" y="6654374"/>
                  <a:pt x="531634" y="6610993"/>
                </a:cubicBezTo>
                <a:cubicBezTo>
                  <a:pt x="490540" y="6454784"/>
                  <a:pt x="347902" y="6314397"/>
                  <a:pt x="247554" y="6197148"/>
                </a:cubicBezTo>
                <a:cubicBezTo>
                  <a:pt x="178265" y="6115731"/>
                  <a:pt x="107245" y="6035491"/>
                  <a:pt x="33651" y="5957901"/>
                </a:cubicBezTo>
                <a:lnTo>
                  <a:pt x="0" y="5925131"/>
                </a:lnTo>
                <a:close/>
                <a:moveTo>
                  <a:pt x="1656340" y="5825040"/>
                </a:moveTo>
                <a:cubicBezTo>
                  <a:pt x="1655542" y="5826205"/>
                  <a:pt x="1654747" y="5827360"/>
                  <a:pt x="1653246" y="5829053"/>
                </a:cubicBezTo>
                <a:lnTo>
                  <a:pt x="1655667" y="5829425"/>
                </a:lnTo>
                <a:close/>
                <a:moveTo>
                  <a:pt x="2630124" y="5591852"/>
                </a:moveTo>
                <a:cubicBezTo>
                  <a:pt x="2477082" y="5593954"/>
                  <a:pt x="2324114" y="5611746"/>
                  <a:pt x="2177648" y="5630119"/>
                </a:cubicBezTo>
                <a:cubicBezTo>
                  <a:pt x="2143127" y="5634568"/>
                  <a:pt x="2109856" y="5639754"/>
                  <a:pt x="2076258" y="5650510"/>
                </a:cubicBezTo>
                <a:cubicBezTo>
                  <a:pt x="2082463" y="5662642"/>
                  <a:pt x="2162157" y="5633895"/>
                  <a:pt x="2214048" y="5629828"/>
                </a:cubicBezTo>
                <a:cubicBezTo>
                  <a:pt x="2501741" y="5609845"/>
                  <a:pt x="2805089" y="5655720"/>
                  <a:pt x="3090246" y="5601337"/>
                </a:cubicBezTo>
                <a:cubicBezTo>
                  <a:pt x="3006333" y="5611321"/>
                  <a:pt x="2919037" y="5605065"/>
                  <a:pt x="2834104" y="5598847"/>
                </a:cubicBezTo>
                <a:cubicBezTo>
                  <a:pt x="2816936" y="5597562"/>
                  <a:pt x="2799771" y="5596280"/>
                  <a:pt x="2782953" y="5595539"/>
                </a:cubicBezTo>
                <a:cubicBezTo>
                  <a:pt x="2732159" y="5592194"/>
                  <a:pt x="2681137" y="5591152"/>
                  <a:pt x="2630124" y="5591852"/>
                </a:cubicBezTo>
                <a:close/>
                <a:moveTo>
                  <a:pt x="2751064" y="5525300"/>
                </a:moveTo>
                <a:cubicBezTo>
                  <a:pt x="2704155" y="5524070"/>
                  <a:pt x="2658863" y="5525064"/>
                  <a:pt x="2618554" y="5525937"/>
                </a:cubicBezTo>
                <a:cubicBezTo>
                  <a:pt x="2508038" y="5528402"/>
                  <a:pt x="2408741" y="5531370"/>
                  <a:pt x="2311014" y="5550189"/>
                </a:cubicBezTo>
                <a:cubicBezTo>
                  <a:pt x="2246417" y="5562376"/>
                  <a:pt x="2186894" y="5581286"/>
                  <a:pt x="2134103" y="5605852"/>
                </a:cubicBezTo>
                <a:cubicBezTo>
                  <a:pt x="2147385" y="5603489"/>
                  <a:pt x="2160456" y="5602024"/>
                  <a:pt x="2174084" y="5600203"/>
                </a:cubicBezTo>
                <a:cubicBezTo>
                  <a:pt x="2370475" y="5575001"/>
                  <a:pt x="2579125" y="5551921"/>
                  <a:pt x="2785199" y="5564971"/>
                </a:cubicBezTo>
                <a:lnTo>
                  <a:pt x="2836697" y="5568822"/>
                </a:lnTo>
                <a:cubicBezTo>
                  <a:pt x="2913331" y="5574228"/>
                  <a:pt x="2991761" y="5580014"/>
                  <a:pt x="3066345" y="5573703"/>
                </a:cubicBezTo>
                <a:cubicBezTo>
                  <a:pt x="3036778" y="5568851"/>
                  <a:pt x="3007621" y="5562210"/>
                  <a:pt x="2978461" y="5555562"/>
                </a:cubicBezTo>
                <a:cubicBezTo>
                  <a:pt x="2950203" y="5549116"/>
                  <a:pt x="2921945" y="5542665"/>
                  <a:pt x="2893277" y="5538004"/>
                </a:cubicBezTo>
                <a:cubicBezTo>
                  <a:pt x="2846501" y="5529982"/>
                  <a:pt x="2797974" y="5526529"/>
                  <a:pt x="2751064" y="5525300"/>
                </a:cubicBezTo>
                <a:close/>
                <a:moveTo>
                  <a:pt x="2636807" y="5458317"/>
                </a:moveTo>
                <a:cubicBezTo>
                  <a:pt x="2511188" y="5456650"/>
                  <a:pt x="2361021" y="5479881"/>
                  <a:pt x="2236775" y="5536349"/>
                </a:cubicBezTo>
                <a:cubicBezTo>
                  <a:pt x="2259387" y="5530319"/>
                  <a:pt x="2281995" y="5524291"/>
                  <a:pt x="2306204" y="5519543"/>
                </a:cubicBezTo>
                <a:cubicBezTo>
                  <a:pt x="2406280" y="5500749"/>
                  <a:pt x="2506685" y="5497081"/>
                  <a:pt x="2619005" y="5494992"/>
                </a:cubicBezTo>
                <a:cubicBezTo>
                  <a:pt x="2701072" y="5493085"/>
                  <a:pt x="2803428" y="5491236"/>
                  <a:pt x="2899676" y="5507848"/>
                </a:cubicBezTo>
                <a:cubicBezTo>
                  <a:pt x="2928691" y="5513052"/>
                  <a:pt x="2957502" y="5519151"/>
                  <a:pt x="2986662" y="5525798"/>
                </a:cubicBezTo>
                <a:cubicBezTo>
                  <a:pt x="3025723" y="5534530"/>
                  <a:pt x="3063542" y="5542536"/>
                  <a:pt x="3101623" y="5547311"/>
                </a:cubicBezTo>
                <a:cubicBezTo>
                  <a:pt x="2954636" y="5490328"/>
                  <a:pt x="2792455" y="5460700"/>
                  <a:pt x="2636807" y="5458317"/>
                </a:cubicBezTo>
                <a:close/>
                <a:moveTo>
                  <a:pt x="0" y="5142496"/>
                </a:moveTo>
                <a:lnTo>
                  <a:pt x="127996" y="5201004"/>
                </a:lnTo>
                <a:cubicBezTo>
                  <a:pt x="360812" y="5325151"/>
                  <a:pt x="547980" y="5518563"/>
                  <a:pt x="661087" y="5790959"/>
                </a:cubicBezTo>
                <a:cubicBezTo>
                  <a:pt x="808965" y="5905246"/>
                  <a:pt x="932653" y="6044012"/>
                  <a:pt x="1029402" y="6204913"/>
                </a:cubicBezTo>
                <a:cubicBezTo>
                  <a:pt x="1035975" y="6141856"/>
                  <a:pt x="1034897" y="6159666"/>
                  <a:pt x="1046692" y="6015372"/>
                </a:cubicBezTo>
                <a:cubicBezTo>
                  <a:pt x="1068452" y="5749157"/>
                  <a:pt x="1080160" y="5533819"/>
                  <a:pt x="1024238" y="5336275"/>
                </a:cubicBezTo>
                <a:cubicBezTo>
                  <a:pt x="1039478" y="5267180"/>
                  <a:pt x="1107861" y="5351481"/>
                  <a:pt x="1138131" y="5600804"/>
                </a:cubicBezTo>
                <a:cubicBezTo>
                  <a:pt x="1140750" y="5745349"/>
                  <a:pt x="1138236" y="5891029"/>
                  <a:pt x="1127280" y="6039262"/>
                </a:cubicBezTo>
                <a:cubicBezTo>
                  <a:pt x="1108357" y="6291971"/>
                  <a:pt x="1074713" y="6543716"/>
                  <a:pt x="1026642" y="6792600"/>
                </a:cubicBezTo>
                <a:cubicBezTo>
                  <a:pt x="1130130" y="6727745"/>
                  <a:pt x="1224262" y="6639036"/>
                  <a:pt x="1327075" y="6590735"/>
                </a:cubicBezTo>
                <a:cubicBezTo>
                  <a:pt x="1328762" y="6587786"/>
                  <a:pt x="1331155" y="6584312"/>
                  <a:pt x="1332848" y="6581371"/>
                </a:cubicBezTo>
                <a:cubicBezTo>
                  <a:pt x="1327684" y="6578656"/>
                  <a:pt x="1322621" y="6575317"/>
                  <a:pt x="1320586" y="6572441"/>
                </a:cubicBezTo>
                <a:cubicBezTo>
                  <a:pt x="1127046" y="6311498"/>
                  <a:pt x="1526112" y="5858248"/>
                  <a:pt x="1669632" y="5665639"/>
                </a:cubicBezTo>
                <a:cubicBezTo>
                  <a:pt x="1682895" y="5647816"/>
                  <a:pt x="1749910" y="5675384"/>
                  <a:pt x="1749165" y="5696416"/>
                </a:cubicBezTo>
                <a:cubicBezTo>
                  <a:pt x="1740476" y="5983368"/>
                  <a:pt x="1637864" y="6228377"/>
                  <a:pt x="1502249" y="6466405"/>
                </a:cubicBezTo>
                <a:cubicBezTo>
                  <a:pt x="1725190" y="6382070"/>
                  <a:pt x="2047033" y="6424367"/>
                  <a:pt x="2238637" y="6419148"/>
                </a:cubicBezTo>
                <a:cubicBezTo>
                  <a:pt x="2408385" y="6415062"/>
                  <a:pt x="2531389" y="6424957"/>
                  <a:pt x="2642775" y="6563116"/>
                </a:cubicBezTo>
                <a:cubicBezTo>
                  <a:pt x="2652137" y="6574800"/>
                  <a:pt x="2636747" y="6578204"/>
                  <a:pt x="2628681" y="6578254"/>
                </a:cubicBezTo>
                <a:cubicBezTo>
                  <a:pt x="2285142" y="6584519"/>
                  <a:pt x="1943610" y="6642343"/>
                  <a:pt x="1600072" y="6648608"/>
                </a:cubicBezTo>
                <a:cubicBezTo>
                  <a:pt x="1541036" y="6649807"/>
                  <a:pt x="1450884" y="6627657"/>
                  <a:pt x="1391841" y="6641028"/>
                </a:cubicBezTo>
                <a:cubicBezTo>
                  <a:pt x="1391239" y="6640935"/>
                  <a:pt x="1390538" y="6641468"/>
                  <a:pt x="1389928" y="6641375"/>
                </a:cubicBezTo>
                <a:cubicBezTo>
                  <a:pt x="1386712" y="6642158"/>
                  <a:pt x="1383592" y="6642319"/>
                  <a:pt x="1380979" y="6643204"/>
                </a:cubicBezTo>
                <a:cubicBezTo>
                  <a:pt x="1295418" y="6670925"/>
                  <a:pt x="1201880" y="6759768"/>
                  <a:pt x="1108685" y="6824788"/>
                </a:cubicBezTo>
                <a:lnTo>
                  <a:pt x="1051559" y="6857998"/>
                </a:lnTo>
                <a:lnTo>
                  <a:pt x="925940" y="6857998"/>
                </a:lnTo>
                <a:lnTo>
                  <a:pt x="949746" y="6745652"/>
                </a:lnTo>
                <a:cubicBezTo>
                  <a:pt x="977694" y="6600749"/>
                  <a:pt x="1000382" y="6454800"/>
                  <a:pt x="1017902" y="6308216"/>
                </a:cubicBezTo>
                <a:cubicBezTo>
                  <a:pt x="1015769" y="6305964"/>
                  <a:pt x="1013539" y="6304343"/>
                  <a:pt x="1012614" y="6302278"/>
                </a:cubicBezTo>
                <a:cubicBezTo>
                  <a:pt x="921548" y="6120471"/>
                  <a:pt x="798037" y="5964433"/>
                  <a:pt x="644615" y="5837768"/>
                </a:cubicBezTo>
                <a:cubicBezTo>
                  <a:pt x="639869" y="5836403"/>
                  <a:pt x="633910" y="5834843"/>
                  <a:pt x="627546" y="5831943"/>
                </a:cubicBezTo>
                <a:cubicBezTo>
                  <a:pt x="440473" y="5751050"/>
                  <a:pt x="281887" y="5620709"/>
                  <a:pt x="128963" y="5481226"/>
                </a:cubicBezTo>
                <a:lnTo>
                  <a:pt x="0" y="5361850"/>
                </a:lnTo>
                <a:lnTo>
                  <a:pt x="0" y="5297634"/>
                </a:lnTo>
                <a:lnTo>
                  <a:pt x="40861" y="5333413"/>
                </a:lnTo>
                <a:cubicBezTo>
                  <a:pt x="193141" y="5476012"/>
                  <a:pt x="339724" y="5631340"/>
                  <a:pt x="514278" y="5738345"/>
                </a:cubicBezTo>
                <a:cubicBezTo>
                  <a:pt x="449538" y="5691903"/>
                  <a:pt x="392547" y="5631267"/>
                  <a:pt x="337180" y="5572174"/>
                </a:cubicBezTo>
                <a:cubicBezTo>
                  <a:pt x="326006" y="5560210"/>
                  <a:pt x="314833" y="5548247"/>
                  <a:pt x="303564" y="5536908"/>
                </a:cubicBezTo>
                <a:cubicBezTo>
                  <a:pt x="236878" y="5466783"/>
                  <a:pt x="163817" y="5402889"/>
                  <a:pt x="88496" y="5343132"/>
                </a:cubicBezTo>
                <a:lnTo>
                  <a:pt x="0" y="5277736"/>
                </a:lnTo>
                <a:lnTo>
                  <a:pt x="0" y="5241225"/>
                </a:lnTo>
                <a:lnTo>
                  <a:pt x="106479" y="5319780"/>
                </a:lnTo>
                <a:cubicBezTo>
                  <a:pt x="182485" y="5380123"/>
                  <a:pt x="256358" y="5444782"/>
                  <a:pt x="324159" y="5515717"/>
                </a:cubicBezTo>
                <a:lnTo>
                  <a:pt x="357680" y="5551608"/>
                </a:lnTo>
                <a:cubicBezTo>
                  <a:pt x="407763" y="5604773"/>
                  <a:pt x="458863" y="5659374"/>
                  <a:pt x="514810" y="5702551"/>
                </a:cubicBezTo>
                <a:cubicBezTo>
                  <a:pt x="497209" y="5679989"/>
                  <a:pt x="481008" y="5656366"/>
                  <a:pt x="464808" y="5632736"/>
                </a:cubicBezTo>
                <a:cubicBezTo>
                  <a:pt x="449112" y="5609836"/>
                  <a:pt x="433420" y="5586930"/>
                  <a:pt x="416327" y="5565087"/>
                </a:cubicBezTo>
                <a:cubicBezTo>
                  <a:pt x="361064" y="5493188"/>
                  <a:pt x="289546" y="5430331"/>
                  <a:pt x="232232" y="5379904"/>
                </a:cubicBezTo>
                <a:cubicBezTo>
                  <a:pt x="153617" y="5310828"/>
                  <a:pt x="82516" y="5249322"/>
                  <a:pt x="2640" y="5200559"/>
                </a:cubicBezTo>
                <a:lnTo>
                  <a:pt x="0" y="5199146"/>
                </a:lnTo>
                <a:lnTo>
                  <a:pt x="0" y="5164774"/>
                </a:lnTo>
                <a:lnTo>
                  <a:pt x="18363" y="5174783"/>
                </a:lnTo>
                <a:cubicBezTo>
                  <a:pt x="99860" y="5225071"/>
                  <a:pt x="172172" y="5286770"/>
                  <a:pt x="251810" y="5357281"/>
                </a:cubicBezTo>
                <a:cubicBezTo>
                  <a:pt x="310235" y="5408518"/>
                  <a:pt x="382775" y="5472816"/>
                  <a:pt x="439563" y="5546863"/>
                </a:cubicBezTo>
                <a:cubicBezTo>
                  <a:pt x="456560" y="5569331"/>
                  <a:pt x="472857" y="5592330"/>
                  <a:pt x="489056" y="5615961"/>
                </a:cubicBezTo>
                <a:cubicBezTo>
                  <a:pt x="510864" y="5647485"/>
                  <a:pt x="532257" y="5677676"/>
                  <a:pt x="555845" y="5705642"/>
                </a:cubicBezTo>
                <a:cubicBezTo>
                  <a:pt x="488800" y="5569150"/>
                  <a:pt x="394131" y="5443166"/>
                  <a:pt x="287056" y="5341546"/>
                </a:cubicBezTo>
                <a:cubicBezTo>
                  <a:pt x="222125" y="5280178"/>
                  <a:pt x="138844" y="5220320"/>
                  <a:pt x="49874" y="5178238"/>
                </a:cubicBezTo>
                <a:lnTo>
                  <a:pt x="0" y="5158623"/>
                </a:lnTo>
                <a:close/>
                <a:moveTo>
                  <a:pt x="4076694" y="4944364"/>
                </a:moveTo>
                <a:cubicBezTo>
                  <a:pt x="4092586" y="5180994"/>
                  <a:pt x="4134286" y="5476223"/>
                  <a:pt x="4287610" y="5588157"/>
                </a:cubicBezTo>
                <a:cubicBezTo>
                  <a:pt x="4171130" y="5382912"/>
                  <a:pt x="4114497" y="5153179"/>
                  <a:pt x="4076694" y="4944364"/>
                </a:cubicBezTo>
                <a:close/>
                <a:moveTo>
                  <a:pt x="4103808" y="4918599"/>
                </a:moveTo>
                <a:cubicBezTo>
                  <a:pt x="4140363" y="5126676"/>
                  <a:pt x="4195478" y="5358905"/>
                  <a:pt x="4310650" y="5565760"/>
                </a:cubicBezTo>
                <a:cubicBezTo>
                  <a:pt x="4272496" y="5335710"/>
                  <a:pt x="4217566" y="5117152"/>
                  <a:pt x="4103808" y="4918599"/>
                </a:cubicBezTo>
                <a:close/>
                <a:moveTo>
                  <a:pt x="4072554" y="4867303"/>
                </a:moveTo>
                <a:cubicBezTo>
                  <a:pt x="4072702" y="4868748"/>
                  <a:pt x="4072843" y="4870186"/>
                  <a:pt x="4072780" y="4872526"/>
                </a:cubicBezTo>
                <a:lnTo>
                  <a:pt x="4074990" y="4871112"/>
                </a:lnTo>
                <a:close/>
                <a:moveTo>
                  <a:pt x="3100062" y="4866948"/>
                </a:moveTo>
                <a:cubicBezTo>
                  <a:pt x="3054598" y="4867672"/>
                  <a:pt x="3008663" y="4872522"/>
                  <a:pt x="2963625" y="4877568"/>
                </a:cubicBezTo>
                <a:cubicBezTo>
                  <a:pt x="2913679" y="4883457"/>
                  <a:pt x="2861381" y="4889314"/>
                  <a:pt x="2809956" y="4889247"/>
                </a:cubicBezTo>
                <a:cubicBezTo>
                  <a:pt x="2768849" y="4889475"/>
                  <a:pt x="2727662" y="4885932"/>
                  <a:pt x="2688275" y="4882769"/>
                </a:cubicBezTo>
                <a:cubicBezTo>
                  <a:pt x="2660443" y="4880639"/>
                  <a:pt x="2632820" y="4877611"/>
                  <a:pt x="2605133" y="4876924"/>
                </a:cubicBezTo>
                <a:cubicBezTo>
                  <a:pt x="2542005" y="4874377"/>
                  <a:pt x="2477453" y="4878112"/>
                  <a:pt x="2414900" y="4881330"/>
                </a:cubicBezTo>
                <a:cubicBezTo>
                  <a:pt x="2350347" y="4885065"/>
                  <a:pt x="2283431" y="4888772"/>
                  <a:pt x="2217605" y="4885650"/>
                </a:cubicBezTo>
                <a:lnTo>
                  <a:pt x="2199332" y="4885075"/>
                </a:lnTo>
                <a:cubicBezTo>
                  <a:pt x="2179813" y="4883768"/>
                  <a:pt x="2160089" y="4883349"/>
                  <a:pt x="2141062" y="4884027"/>
                </a:cubicBezTo>
                <a:cubicBezTo>
                  <a:pt x="2279340" y="4906717"/>
                  <a:pt x="2418587" y="4927258"/>
                  <a:pt x="2558630" y="4938088"/>
                </a:cubicBezTo>
                <a:cubicBezTo>
                  <a:pt x="2750317" y="4954217"/>
                  <a:pt x="2921561" y="4921336"/>
                  <a:pt x="3100062" y="4866948"/>
                </a:cubicBezTo>
                <a:close/>
                <a:moveTo>
                  <a:pt x="2753415" y="4783657"/>
                </a:moveTo>
                <a:cubicBezTo>
                  <a:pt x="2715812" y="4782731"/>
                  <a:pt x="2677745" y="4783278"/>
                  <a:pt x="2639521" y="4785091"/>
                </a:cubicBezTo>
                <a:cubicBezTo>
                  <a:pt x="2486624" y="4792347"/>
                  <a:pt x="2331226" y="4819883"/>
                  <a:pt x="2193068" y="4854595"/>
                </a:cubicBezTo>
                <a:cubicBezTo>
                  <a:pt x="2196324" y="4854814"/>
                  <a:pt x="2198676" y="4854838"/>
                  <a:pt x="2201931" y="4855057"/>
                </a:cubicBezTo>
                <a:lnTo>
                  <a:pt x="2219654" y="4855986"/>
                </a:lnTo>
                <a:cubicBezTo>
                  <a:pt x="2283679" y="4858722"/>
                  <a:pt x="2350037" y="4855370"/>
                  <a:pt x="2413690" y="4851445"/>
                </a:cubicBezTo>
                <a:cubicBezTo>
                  <a:pt x="2476795" y="4847874"/>
                  <a:pt x="2542257" y="4844334"/>
                  <a:pt x="2606832" y="4846715"/>
                </a:cubicBezTo>
                <a:cubicBezTo>
                  <a:pt x="2634866" y="4847944"/>
                  <a:pt x="2663590" y="4850269"/>
                  <a:pt x="2691769" y="4852935"/>
                </a:cubicBezTo>
                <a:cubicBezTo>
                  <a:pt x="2730608" y="4856456"/>
                  <a:pt x="2771445" y="4859459"/>
                  <a:pt x="2811106" y="4859393"/>
                </a:cubicBezTo>
                <a:cubicBezTo>
                  <a:pt x="2860724" y="4859079"/>
                  <a:pt x="2912124" y="4853023"/>
                  <a:pt x="2961520" y="4847493"/>
                </a:cubicBezTo>
                <a:cubicBezTo>
                  <a:pt x="2997835" y="4843425"/>
                  <a:pt x="3034156" y="4839354"/>
                  <a:pt x="3070965" y="4837270"/>
                </a:cubicBezTo>
                <a:cubicBezTo>
                  <a:pt x="2974850" y="4802463"/>
                  <a:pt x="2866224" y="4786435"/>
                  <a:pt x="2753415" y="4783657"/>
                </a:cubicBezTo>
                <a:close/>
                <a:moveTo>
                  <a:pt x="2389654" y="4275904"/>
                </a:moveTo>
                <a:cubicBezTo>
                  <a:pt x="2058380" y="4300770"/>
                  <a:pt x="1773879" y="4364703"/>
                  <a:pt x="1522266" y="4472742"/>
                </a:cubicBezTo>
                <a:lnTo>
                  <a:pt x="1464014" y="4498508"/>
                </a:lnTo>
                <a:cubicBezTo>
                  <a:pt x="1435059" y="4511659"/>
                  <a:pt x="1405759" y="4524268"/>
                  <a:pt x="1376111" y="4536334"/>
                </a:cubicBezTo>
                <a:cubicBezTo>
                  <a:pt x="1422294" y="4522124"/>
                  <a:pt x="1470274" y="4508296"/>
                  <a:pt x="1498493" y="4502509"/>
                </a:cubicBezTo>
                <a:cubicBezTo>
                  <a:pt x="1608595" y="4481142"/>
                  <a:pt x="1719912" y="4468967"/>
                  <a:pt x="1831627" y="4454994"/>
                </a:cubicBezTo>
                <a:cubicBezTo>
                  <a:pt x="2034733" y="4429326"/>
                  <a:pt x="2186680" y="4317586"/>
                  <a:pt x="2389654" y="4275904"/>
                </a:cubicBezTo>
                <a:close/>
                <a:moveTo>
                  <a:pt x="2147582" y="4220499"/>
                </a:moveTo>
                <a:cubicBezTo>
                  <a:pt x="1947585" y="4228027"/>
                  <a:pt x="1746826" y="4329700"/>
                  <a:pt x="1556088" y="4425819"/>
                </a:cubicBezTo>
                <a:cubicBezTo>
                  <a:pt x="1788857" y="4332127"/>
                  <a:pt x="2048945" y="4273854"/>
                  <a:pt x="2346927" y="4248048"/>
                </a:cubicBezTo>
                <a:cubicBezTo>
                  <a:pt x="2280831" y="4225943"/>
                  <a:pt x="2214248" y="4217991"/>
                  <a:pt x="2147582" y="4220499"/>
                </a:cubicBezTo>
                <a:close/>
                <a:moveTo>
                  <a:pt x="1790494" y="3958602"/>
                </a:moveTo>
                <a:cubicBezTo>
                  <a:pt x="1546078" y="4006086"/>
                  <a:pt x="1301131" y="4060051"/>
                  <a:pt x="1059112" y="4119804"/>
                </a:cubicBezTo>
                <a:cubicBezTo>
                  <a:pt x="1314148" y="4123003"/>
                  <a:pt x="1558894" y="4069940"/>
                  <a:pt x="1790494" y="3958602"/>
                </a:cubicBezTo>
                <a:close/>
                <a:moveTo>
                  <a:pt x="3757613" y="3936722"/>
                </a:moveTo>
                <a:cubicBezTo>
                  <a:pt x="3739428" y="4022695"/>
                  <a:pt x="3726993" y="4110355"/>
                  <a:pt x="3715314" y="4196771"/>
                </a:cubicBezTo>
                <a:cubicBezTo>
                  <a:pt x="3696476" y="4335276"/>
                  <a:pt x="3677516" y="4478465"/>
                  <a:pt x="3631611" y="4613594"/>
                </a:cubicBezTo>
                <a:cubicBezTo>
                  <a:pt x="3620645" y="4645134"/>
                  <a:pt x="3608778" y="4676477"/>
                  <a:pt x="3596909" y="4707830"/>
                </a:cubicBezTo>
                <a:lnTo>
                  <a:pt x="3581749" y="4747418"/>
                </a:lnTo>
                <a:cubicBezTo>
                  <a:pt x="3554523" y="4819250"/>
                  <a:pt x="3531238" y="4892390"/>
                  <a:pt x="3510660" y="4966094"/>
                </a:cubicBezTo>
                <a:cubicBezTo>
                  <a:pt x="3748857" y="4678857"/>
                  <a:pt x="3755323" y="4300706"/>
                  <a:pt x="3757613" y="3936722"/>
                </a:cubicBezTo>
                <a:close/>
                <a:moveTo>
                  <a:pt x="1701387" y="3919232"/>
                </a:moveTo>
                <a:cubicBezTo>
                  <a:pt x="1507766" y="3912045"/>
                  <a:pt x="1320741" y="3989836"/>
                  <a:pt x="1136310" y="4068895"/>
                </a:cubicBezTo>
                <a:cubicBezTo>
                  <a:pt x="1350954" y="4017452"/>
                  <a:pt x="1568376" y="3970366"/>
                  <a:pt x="1784782" y="3927759"/>
                </a:cubicBezTo>
                <a:cubicBezTo>
                  <a:pt x="1756841" y="3923020"/>
                  <a:pt x="1729046" y="3920259"/>
                  <a:pt x="1701387" y="3919232"/>
                </a:cubicBezTo>
                <a:close/>
                <a:moveTo>
                  <a:pt x="3733405" y="3900089"/>
                </a:moveTo>
                <a:cubicBezTo>
                  <a:pt x="3597105" y="4216426"/>
                  <a:pt x="3490805" y="4541932"/>
                  <a:pt x="3500832" y="4885010"/>
                </a:cubicBezTo>
                <a:cubicBezTo>
                  <a:pt x="3516996" y="4834817"/>
                  <a:pt x="3533505" y="4785171"/>
                  <a:pt x="3552367" y="4735553"/>
                </a:cubicBezTo>
                <a:lnTo>
                  <a:pt x="3567525" y="4695966"/>
                </a:lnTo>
                <a:cubicBezTo>
                  <a:pt x="3579742" y="4665154"/>
                  <a:pt x="3591404" y="4634706"/>
                  <a:pt x="3602372" y="4603168"/>
                </a:cubicBezTo>
                <a:cubicBezTo>
                  <a:pt x="3647108" y="4471083"/>
                  <a:pt x="3666211" y="4329343"/>
                  <a:pt x="3684639" y="4192628"/>
                </a:cubicBezTo>
                <a:cubicBezTo>
                  <a:pt x="3697672" y="4096160"/>
                  <a:pt x="3710761" y="3997344"/>
                  <a:pt x="3733405" y="3900089"/>
                </a:cubicBezTo>
                <a:close/>
                <a:moveTo>
                  <a:pt x="2800959" y="3871054"/>
                </a:moveTo>
                <a:cubicBezTo>
                  <a:pt x="2809421" y="4100939"/>
                  <a:pt x="2907977" y="4306148"/>
                  <a:pt x="3026569" y="4520780"/>
                </a:cubicBezTo>
                <a:cubicBezTo>
                  <a:pt x="2979577" y="4399850"/>
                  <a:pt x="2933143" y="4278562"/>
                  <a:pt x="2889061" y="4157302"/>
                </a:cubicBezTo>
                <a:cubicBezTo>
                  <a:pt x="2854271" y="4061517"/>
                  <a:pt x="2821632" y="3966669"/>
                  <a:pt x="2800959" y="3871054"/>
                </a:cubicBezTo>
                <a:close/>
                <a:moveTo>
                  <a:pt x="2809929" y="3701307"/>
                </a:moveTo>
                <a:cubicBezTo>
                  <a:pt x="2809867" y="3703640"/>
                  <a:pt x="2809253" y="3706334"/>
                  <a:pt x="2809197" y="3708672"/>
                </a:cubicBezTo>
                <a:cubicBezTo>
                  <a:pt x="2816609" y="3854149"/>
                  <a:pt x="2864235" y="3999199"/>
                  <a:pt x="2918306" y="4147031"/>
                </a:cubicBezTo>
                <a:cubicBezTo>
                  <a:pt x="2966436" y="4279493"/>
                  <a:pt x="3017273" y="4412529"/>
                  <a:pt x="3068858" y="4544310"/>
                </a:cubicBezTo>
                <a:cubicBezTo>
                  <a:pt x="3069715" y="4408107"/>
                  <a:pt x="3008952" y="4266858"/>
                  <a:pt x="2968879" y="4144570"/>
                </a:cubicBezTo>
                <a:cubicBezTo>
                  <a:pt x="2919376" y="3995354"/>
                  <a:pt x="2865655" y="3848072"/>
                  <a:pt x="2809929" y="3701307"/>
                </a:cubicBezTo>
                <a:close/>
                <a:moveTo>
                  <a:pt x="1867196" y="3456584"/>
                </a:moveTo>
                <a:cubicBezTo>
                  <a:pt x="1939275" y="3608228"/>
                  <a:pt x="2036188" y="3758542"/>
                  <a:pt x="2183970" y="3826505"/>
                </a:cubicBezTo>
                <a:cubicBezTo>
                  <a:pt x="2092208" y="3686686"/>
                  <a:pt x="1989300" y="3564734"/>
                  <a:pt x="1867196" y="3456584"/>
                </a:cubicBezTo>
                <a:close/>
                <a:moveTo>
                  <a:pt x="2322880" y="3078533"/>
                </a:moveTo>
                <a:cubicBezTo>
                  <a:pt x="2314902" y="3134217"/>
                  <a:pt x="2306026" y="3189710"/>
                  <a:pt x="2295695" y="3245370"/>
                </a:cubicBezTo>
                <a:cubicBezTo>
                  <a:pt x="2262659" y="3421320"/>
                  <a:pt x="2225570" y="3586065"/>
                  <a:pt x="2268858" y="3758413"/>
                </a:cubicBezTo>
                <a:cubicBezTo>
                  <a:pt x="2273785" y="3680922"/>
                  <a:pt x="2284872" y="3603320"/>
                  <a:pt x="2295899" y="3528057"/>
                </a:cubicBezTo>
                <a:cubicBezTo>
                  <a:pt x="2310584" y="3430521"/>
                  <a:pt x="2325878" y="3330298"/>
                  <a:pt x="2326306" y="3231157"/>
                </a:cubicBezTo>
                <a:cubicBezTo>
                  <a:pt x="2326349" y="3202011"/>
                  <a:pt x="2325135" y="3172131"/>
                  <a:pt x="2324274" y="3142788"/>
                </a:cubicBezTo>
                <a:cubicBezTo>
                  <a:pt x="2323575" y="3121009"/>
                  <a:pt x="2323232" y="3099770"/>
                  <a:pt x="2322880" y="3078533"/>
                </a:cubicBezTo>
                <a:close/>
                <a:moveTo>
                  <a:pt x="912797" y="2896659"/>
                </a:moveTo>
                <a:cubicBezTo>
                  <a:pt x="987675" y="3038078"/>
                  <a:pt x="1077553" y="3173735"/>
                  <a:pt x="1167201" y="3304169"/>
                </a:cubicBezTo>
                <a:cubicBezTo>
                  <a:pt x="1258595" y="3437326"/>
                  <a:pt x="1353896" y="3600936"/>
                  <a:pt x="1503848" y="3675946"/>
                </a:cubicBezTo>
                <a:cubicBezTo>
                  <a:pt x="1443175" y="3621244"/>
                  <a:pt x="1397337" y="3553231"/>
                  <a:pt x="1353091" y="3486482"/>
                </a:cubicBezTo>
                <a:cubicBezTo>
                  <a:pt x="1348731" y="3480073"/>
                  <a:pt x="1344372" y="3473665"/>
                  <a:pt x="1340012" y="3467256"/>
                </a:cubicBezTo>
                <a:cubicBezTo>
                  <a:pt x="1259674" y="3347730"/>
                  <a:pt x="1172762" y="3230102"/>
                  <a:pt x="1089196" y="3116474"/>
                </a:cubicBezTo>
                <a:cubicBezTo>
                  <a:pt x="1048102" y="3060746"/>
                  <a:pt x="1005067" y="3003195"/>
                  <a:pt x="959418" y="2948853"/>
                </a:cubicBezTo>
                <a:cubicBezTo>
                  <a:pt x="944128" y="2931040"/>
                  <a:pt x="928639" y="2914119"/>
                  <a:pt x="912797" y="2896659"/>
                </a:cubicBezTo>
                <a:close/>
                <a:moveTo>
                  <a:pt x="2363420" y="2871730"/>
                </a:moveTo>
                <a:lnTo>
                  <a:pt x="2360107" y="2915231"/>
                </a:lnTo>
                <a:cubicBezTo>
                  <a:pt x="2356940" y="2960178"/>
                  <a:pt x="2353568" y="3006017"/>
                  <a:pt x="2353099" y="3051540"/>
                </a:cubicBezTo>
                <a:cubicBezTo>
                  <a:pt x="2352858" y="3081589"/>
                  <a:pt x="2354064" y="3111470"/>
                  <a:pt x="2354925" y="3140814"/>
                </a:cubicBezTo>
                <a:cubicBezTo>
                  <a:pt x="2356138" y="3170696"/>
                  <a:pt x="2357347" y="3200579"/>
                  <a:pt x="2357104" y="3230628"/>
                </a:cubicBezTo>
                <a:cubicBezTo>
                  <a:pt x="2356269" y="3331557"/>
                  <a:pt x="2341112" y="3433224"/>
                  <a:pt x="2326221" y="3531652"/>
                </a:cubicBezTo>
                <a:cubicBezTo>
                  <a:pt x="2315466" y="3603683"/>
                  <a:pt x="2304846" y="3677150"/>
                  <a:pt x="2299836" y="3750864"/>
                </a:cubicBezTo>
                <a:cubicBezTo>
                  <a:pt x="2315186" y="3724954"/>
                  <a:pt x="2331840" y="3697443"/>
                  <a:pt x="2346877" y="3662531"/>
                </a:cubicBezTo>
                <a:cubicBezTo>
                  <a:pt x="2459154" y="3406015"/>
                  <a:pt x="2424454" y="3133900"/>
                  <a:pt x="2363420" y="2871730"/>
                </a:cubicBezTo>
                <a:close/>
                <a:moveTo>
                  <a:pt x="912921" y="2850596"/>
                </a:moveTo>
                <a:cubicBezTo>
                  <a:pt x="936881" y="2875897"/>
                  <a:pt x="961194" y="2901731"/>
                  <a:pt x="983846" y="2928627"/>
                </a:cubicBezTo>
                <a:cubicBezTo>
                  <a:pt x="1029846" y="2983517"/>
                  <a:pt x="1073228" y="3041610"/>
                  <a:pt x="1114669" y="3097880"/>
                </a:cubicBezTo>
                <a:cubicBezTo>
                  <a:pt x="1199144" y="3211700"/>
                  <a:pt x="1286398" y="3329876"/>
                  <a:pt x="1366183" y="3449753"/>
                </a:cubicBezTo>
                <a:cubicBezTo>
                  <a:pt x="1370543" y="3456162"/>
                  <a:pt x="1374903" y="3462572"/>
                  <a:pt x="1379263" y="3468981"/>
                </a:cubicBezTo>
                <a:cubicBezTo>
                  <a:pt x="1414114" y="3521040"/>
                  <a:pt x="1450010" y="3574725"/>
                  <a:pt x="1492446" y="3620389"/>
                </a:cubicBezTo>
                <a:cubicBezTo>
                  <a:pt x="1379640" y="3316219"/>
                  <a:pt x="1197433" y="3014288"/>
                  <a:pt x="912921" y="2850596"/>
                </a:cubicBezTo>
                <a:close/>
                <a:moveTo>
                  <a:pt x="2386551" y="2642862"/>
                </a:moveTo>
                <a:cubicBezTo>
                  <a:pt x="2394776" y="2644690"/>
                  <a:pt x="2401148" y="2649859"/>
                  <a:pt x="2403741" y="2659697"/>
                </a:cubicBezTo>
                <a:cubicBezTo>
                  <a:pt x="2468949" y="2907705"/>
                  <a:pt x="2536818" y="3164740"/>
                  <a:pt x="2499078" y="3423399"/>
                </a:cubicBezTo>
                <a:cubicBezTo>
                  <a:pt x="2484124" y="3524170"/>
                  <a:pt x="2447241" y="3605244"/>
                  <a:pt x="2413232" y="3700562"/>
                </a:cubicBezTo>
                <a:cubicBezTo>
                  <a:pt x="2350039" y="3880472"/>
                  <a:pt x="2357716" y="4002022"/>
                  <a:pt x="2428424" y="4178295"/>
                </a:cubicBezTo>
                <a:cubicBezTo>
                  <a:pt x="2600434" y="4289020"/>
                  <a:pt x="2768104" y="4406341"/>
                  <a:pt x="2927779" y="4531843"/>
                </a:cubicBezTo>
                <a:cubicBezTo>
                  <a:pt x="2760215" y="4223610"/>
                  <a:pt x="2637267" y="3926696"/>
                  <a:pt x="2758380" y="3561061"/>
                </a:cubicBezTo>
                <a:cubicBezTo>
                  <a:pt x="2765639" y="3539559"/>
                  <a:pt x="2835782" y="3509255"/>
                  <a:pt x="2846610" y="3538353"/>
                </a:cubicBezTo>
                <a:cubicBezTo>
                  <a:pt x="2941134" y="3779872"/>
                  <a:pt x="3029996" y="4023472"/>
                  <a:pt x="3106063" y="4271430"/>
                </a:cubicBezTo>
                <a:cubicBezTo>
                  <a:pt x="3150638" y="4415363"/>
                  <a:pt x="3185704" y="4549296"/>
                  <a:pt x="3116136" y="4688819"/>
                </a:cubicBezTo>
                <a:cubicBezTo>
                  <a:pt x="3218309" y="4776757"/>
                  <a:pt x="3317100" y="4869157"/>
                  <a:pt x="3412872" y="4966558"/>
                </a:cubicBezTo>
                <a:cubicBezTo>
                  <a:pt x="3381456" y="4499967"/>
                  <a:pt x="3566630" y="4066538"/>
                  <a:pt x="3763612" y="3645474"/>
                </a:cubicBezTo>
                <a:cubicBezTo>
                  <a:pt x="3774538" y="3622394"/>
                  <a:pt x="3852109" y="3598841"/>
                  <a:pt x="3850165" y="3638405"/>
                </a:cubicBezTo>
                <a:cubicBezTo>
                  <a:pt x="3828358" y="4125233"/>
                  <a:pt x="3904636" y="4676562"/>
                  <a:pt x="3515311" y="5051260"/>
                </a:cubicBezTo>
                <a:cubicBezTo>
                  <a:pt x="3511789" y="5054277"/>
                  <a:pt x="3506819" y="5057456"/>
                  <a:pt x="3501147" y="5059552"/>
                </a:cubicBezTo>
                <a:cubicBezTo>
                  <a:pt x="3601520" y="5167803"/>
                  <a:pt x="3698516" y="5280511"/>
                  <a:pt x="3790420" y="5401078"/>
                </a:cubicBezTo>
                <a:cubicBezTo>
                  <a:pt x="3946901" y="5606795"/>
                  <a:pt x="4090825" y="5822089"/>
                  <a:pt x="4221141" y="6045312"/>
                </a:cubicBezTo>
                <a:cubicBezTo>
                  <a:pt x="4260726" y="5923422"/>
                  <a:pt x="4276533" y="5789920"/>
                  <a:pt x="4326825" y="5681109"/>
                </a:cubicBezTo>
                <a:cubicBezTo>
                  <a:pt x="4326185" y="5677682"/>
                  <a:pt x="4325759" y="5673360"/>
                  <a:pt x="4325127" y="5669934"/>
                </a:cubicBezTo>
                <a:cubicBezTo>
                  <a:pt x="4319106" y="5671483"/>
                  <a:pt x="4312744" y="5672486"/>
                  <a:pt x="4309144" y="5671723"/>
                </a:cubicBezTo>
                <a:cubicBezTo>
                  <a:pt x="3975286" y="5608574"/>
                  <a:pt x="3989836" y="4983823"/>
                  <a:pt x="3974946" y="4736592"/>
                </a:cubicBezTo>
                <a:cubicBezTo>
                  <a:pt x="3973555" y="4713728"/>
                  <a:pt x="4046476" y="4687776"/>
                  <a:pt x="4060171" y="4704317"/>
                </a:cubicBezTo>
                <a:cubicBezTo>
                  <a:pt x="4248204" y="4928943"/>
                  <a:pt x="4331788" y="5187422"/>
                  <a:pt x="4383942" y="5463703"/>
                </a:cubicBezTo>
                <a:cubicBezTo>
                  <a:pt x="4445404" y="5353500"/>
                  <a:pt x="4548377" y="5250086"/>
                  <a:pt x="4654905" y="5156948"/>
                </a:cubicBezTo>
                <a:lnTo>
                  <a:pt x="4724400" y="5098975"/>
                </a:lnTo>
                <a:lnTo>
                  <a:pt x="4724400" y="5160063"/>
                </a:lnTo>
                <a:lnTo>
                  <a:pt x="4687505" y="5191181"/>
                </a:lnTo>
                <a:cubicBezTo>
                  <a:pt x="4588452" y="5282318"/>
                  <a:pt x="4497898" y="5385071"/>
                  <a:pt x="4451303" y="5491132"/>
                </a:cubicBezTo>
                <a:cubicBezTo>
                  <a:pt x="4493091" y="5426848"/>
                  <a:pt x="4544370" y="5370101"/>
                  <a:pt x="4599954" y="5317498"/>
                </a:cubicBezTo>
                <a:lnTo>
                  <a:pt x="4724400" y="5211392"/>
                </a:lnTo>
                <a:lnTo>
                  <a:pt x="4724400" y="5251559"/>
                </a:lnTo>
                <a:lnTo>
                  <a:pt x="4619898" y="5340764"/>
                </a:lnTo>
                <a:cubicBezTo>
                  <a:pt x="4564729" y="5393102"/>
                  <a:pt x="4514142" y="5449408"/>
                  <a:pt x="4473735" y="5512809"/>
                </a:cubicBezTo>
                <a:cubicBezTo>
                  <a:pt x="4457482" y="5538523"/>
                  <a:pt x="4443385" y="5565169"/>
                  <a:pt x="4430539" y="5592553"/>
                </a:cubicBezTo>
                <a:cubicBezTo>
                  <a:pt x="4478314" y="5558922"/>
                  <a:pt x="4525254" y="5522778"/>
                  <a:pt x="4569759" y="5482816"/>
                </a:cubicBezTo>
                <a:lnTo>
                  <a:pt x="4724400" y="5330891"/>
                </a:lnTo>
                <a:lnTo>
                  <a:pt x="4724400" y="5402912"/>
                </a:lnTo>
                <a:lnTo>
                  <a:pt x="4586888" y="5533939"/>
                </a:lnTo>
                <a:cubicBezTo>
                  <a:pt x="4539970" y="5576210"/>
                  <a:pt x="4452025" y="5622495"/>
                  <a:pt x="4413377" y="5674040"/>
                </a:cubicBezTo>
                <a:cubicBezTo>
                  <a:pt x="4412828" y="5674391"/>
                  <a:pt x="4412623" y="5675288"/>
                  <a:pt x="4412066" y="5675644"/>
                </a:cubicBezTo>
                <a:cubicBezTo>
                  <a:pt x="4409999" y="5678494"/>
                  <a:pt x="4407586" y="5680803"/>
                  <a:pt x="4406074" y="5683306"/>
                </a:cubicBezTo>
                <a:cubicBezTo>
                  <a:pt x="4338963" y="5791374"/>
                  <a:pt x="4334247" y="5992131"/>
                  <a:pt x="4271008" y="6118417"/>
                </a:cubicBezTo>
                <a:cubicBezTo>
                  <a:pt x="4270042" y="6120562"/>
                  <a:pt x="4267634" y="6122876"/>
                  <a:pt x="4265220" y="6125184"/>
                </a:cubicBezTo>
                <a:cubicBezTo>
                  <a:pt x="4388620" y="6344593"/>
                  <a:pt x="4497559" y="6571523"/>
                  <a:pt x="4590463" y="6805045"/>
                </a:cubicBezTo>
                <a:lnTo>
                  <a:pt x="4610122" y="6857999"/>
                </a:lnTo>
                <a:lnTo>
                  <a:pt x="4513231" y="6857999"/>
                </a:lnTo>
                <a:lnTo>
                  <a:pt x="4374770" y="6532596"/>
                </a:lnTo>
                <a:lnTo>
                  <a:pt x="4339518" y="6461642"/>
                </a:lnTo>
                <a:cubicBezTo>
                  <a:pt x="4208274" y="6190726"/>
                  <a:pt x="4055763" y="5930353"/>
                  <a:pt x="3884810" y="5682534"/>
                </a:cubicBezTo>
                <a:cubicBezTo>
                  <a:pt x="3881554" y="5682314"/>
                  <a:pt x="3878648" y="5682642"/>
                  <a:pt x="3876498" y="5681717"/>
                </a:cubicBezTo>
                <a:cubicBezTo>
                  <a:pt x="3679284" y="5607050"/>
                  <a:pt x="3473354" y="5574737"/>
                  <a:pt x="3263209" y="5585749"/>
                </a:cubicBezTo>
                <a:cubicBezTo>
                  <a:pt x="3258445" y="5588034"/>
                  <a:pt x="3252566" y="5591021"/>
                  <a:pt x="3245450" y="5593271"/>
                </a:cubicBezTo>
                <a:cubicBezTo>
                  <a:pt x="2832970" y="5732161"/>
                  <a:pt x="2378174" y="5640588"/>
                  <a:pt x="1952592" y="5692050"/>
                </a:cubicBezTo>
                <a:cubicBezTo>
                  <a:pt x="1937512" y="5694029"/>
                  <a:pt x="1912708" y="5686903"/>
                  <a:pt x="1936466" y="5671708"/>
                </a:cubicBezTo>
                <a:cubicBezTo>
                  <a:pt x="2343705" y="5415077"/>
                  <a:pt x="2802129" y="5333413"/>
                  <a:pt x="3244709" y="5538562"/>
                </a:cubicBezTo>
                <a:cubicBezTo>
                  <a:pt x="3441959" y="5522006"/>
                  <a:pt x="3636288" y="5541041"/>
                  <a:pt x="3823886" y="5595804"/>
                </a:cubicBezTo>
                <a:cubicBezTo>
                  <a:pt x="3786337" y="5543176"/>
                  <a:pt x="3748232" y="5490905"/>
                  <a:pt x="3709024" y="5439340"/>
                </a:cubicBezTo>
                <a:cubicBezTo>
                  <a:pt x="3551844" y="5232532"/>
                  <a:pt x="3380544" y="5046247"/>
                  <a:pt x="3198362" y="4874588"/>
                </a:cubicBezTo>
                <a:cubicBezTo>
                  <a:pt x="3191800" y="4876493"/>
                  <a:pt x="3185778" y="4878043"/>
                  <a:pt x="3179417" y="4879047"/>
                </a:cubicBezTo>
                <a:cubicBezTo>
                  <a:pt x="3002241" y="4937947"/>
                  <a:pt x="2827252" y="4989315"/>
                  <a:pt x="2639496" y="4989072"/>
                </a:cubicBezTo>
                <a:cubicBezTo>
                  <a:pt x="2416792" y="4988955"/>
                  <a:pt x="2191177" y="4947776"/>
                  <a:pt x="1972353" y="4909921"/>
                </a:cubicBezTo>
                <a:cubicBezTo>
                  <a:pt x="1940984" y="4904693"/>
                  <a:pt x="1996456" y="4874580"/>
                  <a:pt x="2002679" y="4872131"/>
                </a:cubicBezTo>
                <a:cubicBezTo>
                  <a:pt x="2309478" y="4772480"/>
                  <a:pt x="2760385" y="4680296"/>
                  <a:pt x="3097424" y="4781269"/>
                </a:cubicBezTo>
                <a:cubicBezTo>
                  <a:pt x="2895349" y="4601638"/>
                  <a:pt x="2680528" y="4438593"/>
                  <a:pt x="2454890" y="4287833"/>
                </a:cubicBezTo>
                <a:cubicBezTo>
                  <a:pt x="2454338" y="4288186"/>
                  <a:pt x="2453432" y="4287993"/>
                  <a:pt x="2452881" y="4288346"/>
                </a:cubicBezTo>
                <a:cubicBezTo>
                  <a:pt x="2451433" y="4288508"/>
                  <a:pt x="2449426" y="4289026"/>
                  <a:pt x="2448527" y="4288836"/>
                </a:cubicBezTo>
                <a:cubicBezTo>
                  <a:pt x="2435306" y="4288860"/>
                  <a:pt x="2328295" y="4364971"/>
                  <a:pt x="2323525" y="4367248"/>
                </a:cubicBezTo>
                <a:cubicBezTo>
                  <a:pt x="2239575" y="4406384"/>
                  <a:pt x="2150175" y="4432133"/>
                  <a:pt x="2060764" y="4451767"/>
                </a:cubicBezTo>
                <a:cubicBezTo>
                  <a:pt x="1760632" y="4518029"/>
                  <a:pt x="1460022" y="4526349"/>
                  <a:pt x="1162250" y="4613329"/>
                </a:cubicBezTo>
                <a:cubicBezTo>
                  <a:pt x="1141991" y="4619390"/>
                  <a:pt x="1086625" y="4618011"/>
                  <a:pt x="1132639" y="4596243"/>
                </a:cubicBezTo>
                <a:cubicBezTo>
                  <a:pt x="1461250" y="4438196"/>
                  <a:pt x="1900100" y="4136057"/>
                  <a:pt x="2293970" y="4182283"/>
                </a:cubicBezTo>
                <a:cubicBezTo>
                  <a:pt x="2166077" y="4101602"/>
                  <a:pt x="2034669" y="4023929"/>
                  <a:pt x="1900637" y="3949470"/>
                </a:cubicBezTo>
                <a:cubicBezTo>
                  <a:pt x="1896077" y="3950852"/>
                  <a:pt x="1891168" y="3951697"/>
                  <a:pt x="1887014" y="3951288"/>
                </a:cubicBezTo>
                <a:cubicBezTo>
                  <a:pt x="1578066" y="4112095"/>
                  <a:pt x="1243908" y="4184792"/>
                  <a:pt x="896751" y="4159267"/>
                </a:cubicBezTo>
                <a:cubicBezTo>
                  <a:pt x="855005" y="4156073"/>
                  <a:pt x="905428" y="4125362"/>
                  <a:pt x="918967" y="4119760"/>
                </a:cubicBezTo>
                <a:cubicBezTo>
                  <a:pt x="1194342" y="4017222"/>
                  <a:pt x="1471034" y="3857115"/>
                  <a:pt x="1764113" y="3873539"/>
                </a:cubicBezTo>
                <a:cubicBezTo>
                  <a:pt x="1695196" y="3836374"/>
                  <a:pt x="1625724" y="3799562"/>
                  <a:pt x="1555701" y="3763109"/>
                </a:cubicBezTo>
                <a:cubicBezTo>
                  <a:pt x="1550645" y="3762512"/>
                  <a:pt x="1546699" y="3761207"/>
                  <a:pt x="1542956" y="3758998"/>
                </a:cubicBezTo>
                <a:cubicBezTo>
                  <a:pt x="1350426" y="3719652"/>
                  <a:pt x="1247288" y="3571783"/>
                  <a:pt x="1136724" y="3417171"/>
                </a:cubicBezTo>
                <a:cubicBezTo>
                  <a:pt x="993337" y="3216099"/>
                  <a:pt x="846020" y="2999153"/>
                  <a:pt x="750977" y="2770227"/>
                </a:cubicBezTo>
                <a:cubicBezTo>
                  <a:pt x="747611" y="2762227"/>
                  <a:pt x="749771" y="2755481"/>
                  <a:pt x="755174" y="2749954"/>
                </a:cubicBezTo>
                <a:cubicBezTo>
                  <a:pt x="771390" y="2733370"/>
                  <a:pt x="816824" y="2727735"/>
                  <a:pt x="830023" y="2731935"/>
                </a:cubicBezTo>
                <a:cubicBezTo>
                  <a:pt x="1258787" y="2883841"/>
                  <a:pt x="1497280" y="3311498"/>
                  <a:pt x="1623018" y="3716225"/>
                </a:cubicBezTo>
                <a:cubicBezTo>
                  <a:pt x="1853470" y="3835548"/>
                  <a:pt x="2078531" y="3959850"/>
                  <a:pt x="2294841" y="4093587"/>
                </a:cubicBezTo>
                <a:cubicBezTo>
                  <a:pt x="2272291" y="4035197"/>
                  <a:pt x="2253055" y="3974696"/>
                  <a:pt x="2250226" y="3916719"/>
                </a:cubicBezTo>
                <a:cubicBezTo>
                  <a:pt x="2248779" y="3916883"/>
                  <a:pt x="2246771" y="3917401"/>
                  <a:pt x="2245523" y="3916663"/>
                </a:cubicBezTo>
                <a:cubicBezTo>
                  <a:pt x="1951808" y="3876118"/>
                  <a:pt x="1808968" y="3571232"/>
                  <a:pt x="1707994" y="3326950"/>
                </a:cubicBezTo>
                <a:cubicBezTo>
                  <a:pt x="1694877" y="3295477"/>
                  <a:pt x="1766980" y="3273123"/>
                  <a:pt x="1786341" y="3287566"/>
                </a:cubicBezTo>
                <a:cubicBezTo>
                  <a:pt x="1929395" y="3390749"/>
                  <a:pt x="2051663" y="3506453"/>
                  <a:pt x="2158071" y="3639960"/>
                </a:cubicBezTo>
                <a:cubicBezTo>
                  <a:pt x="2154892" y="3540061"/>
                  <a:pt x="2170197" y="3439839"/>
                  <a:pt x="2189281" y="3333361"/>
                </a:cubicBezTo>
                <a:cubicBezTo>
                  <a:pt x="2229372" y="3116116"/>
                  <a:pt x="2246120" y="2891570"/>
                  <a:pt x="2314466" y="2680771"/>
                </a:cubicBezTo>
                <a:cubicBezTo>
                  <a:pt x="2320529" y="2661952"/>
                  <a:pt x="2361878" y="2637374"/>
                  <a:pt x="2386551" y="2642862"/>
                </a:cubicBezTo>
                <a:close/>
                <a:moveTo>
                  <a:pt x="3646699" y="2390555"/>
                </a:moveTo>
                <a:lnTo>
                  <a:pt x="3645773" y="2392739"/>
                </a:lnTo>
                <a:lnTo>
                  <a:pt x="3649597" y="2394358"/>
                </a:lnTo>
                <a:cubicBezTo>
                  <a:pt x="3648733" y="2393349"/>
                  <a:pt x="3647874" y="2392343"/>
                  <a:pt x="3646699" y="2390555"/>
                </a:cubicBezTo>
                <a:close/>
                <a:moveTo>
                  <a:pt x="3038676" y="2118977"/>
                </a:moveTo>
                <a:cubicBezTo>
                  <a:pt x="3042950" y="2257918"/>
                  <a:pt x="3002907" y="2393544"/>
                  <a:pt x="2963942" y="2525128"/>
                </a:cubicBezTo>
                <a:cubicBezTo>
                  <a:pt x="2949902" y="2571972"/>
                  <a:pt x="2935948" y="2620144"/>
                  <a:pt x="2923775" y="2667145"/>
                </a:cubicBezTo>
                <a:cubicBezTo>
                  <a:pt x="2909690" y="2721696"/>
                  <a:pt x="2898881" y="2777642"/>
                  <a:pt x="2887447" y="2832031"/>
                </a:cubicBezTo>
                <a:lnTo>
                  <a:pt x="2868480" y="2927011"/>
                </a:lnTo>
                <a:cubicBezTo>
                  <a:pt x="2882036" y="2893472"/>
                  <a:pt x="2900043" y="2846374"/>
                  <a:pt x="2921794" y="2782834"/>
                </a:cubicBezTo>
                <a:cubicBezTo>
                  <a:pt x="2980827" y="2611467"/>
                  <a:pt x="3079367" y="2325483"/>
                  <a:pt x="3038676" y="2118977"/>
                </a:cubicBezTo>
                <a:close/>
                <a:moveTo>
                  <a:pt x="4070579" y="2090376"/>
                </a:moveTo>
                <a:cubicBezTo>
                  <a:pt x="4084637" y="2136248"/>
                  <a:pt x="4098150" y="2181883"/>
                  <a:pt x="4109879" y="2228695"/>
                </a:cubicBezTo>
                <a:lnTo>
                  <a:pt x="4119154" y="2266098"/>
                </a:lnTo>
                <a:cubicBezTo>
                  <a:pt x="4126056" y="2295423"/>
                  <a:pt x="4133187" y="2324193"/>
                  <a:pt x="4141411" y="2353427"/>
                </a:cubicBezTo>
                <a:cubicBezTo>
                  <a:pt x="4176749" y="2475257"/>
                  <a:pt x="4236423" y="2591295"/>
                  <a:pt x="4293979" y="2703223"/>
                </a:cubicBezTo>
                <a:cubicBezTo>
                  <a:pt x="4334570" y="2782214"/>
                  <a:pt x="4376344" y="2862994"/>
                  <a:pt x="4410111" y="2947465"/>
                </a:cubicBezTo>
                <a:cubicBezTo>
                  <a:pt x="4347417" y="2640863"/>
                  <a:pt x="4257356" y="2342636"/>
                  <a:pt x="4070579" y="2090376"/>
                </a:cubicBezTo>
                <a:close/>
                <a:moveTo>
                  <a:pt x="4020821" y="2034549"/>
                </a:moveTo>
                <a:cubicBezTo>
                  <a:pt x="3991634" y="2371132"/>
                  <a:pt x="4184325" y="2658088"/>
                  <a:pt x="4372756" y="2932293"/>
                </a:cubicBezTo>
                <a:cubicBezTo>
                  <a:pt x="4341528" y="2858555"/>
                  <a:pt x="4305088" y="2786473"/>
                  <a:pt x="4268731" y="2715710"/>
                </a:cubicBezTo>
                <a:cubicBezTo>
                  <a:pt x="4210547" y="2602235"/>
                  <a:pt x="4150011" y="2485181"/>
                  <a:pt x="4113960" y="2360474"/>
                </a:cubicBezTo>
                <a:cubicBezTo>
                  <a:pt x="4105734" y="2331239"/>
                  <a:pt x="4098289" y="2301693"/>
                  <a:pt x="4090842" y="2272139"/>
                </a:cubicBezTo>
                <a:lnTo>
                  <a:pt x="4081569" y="2234734"/>
                </a:lnTo>
                <a:cubicBezTo>
                  <a:pt x="4064530" y="2167007"/>
                  <a:pt x="4043843" y="2100302"/>
                  <a:pt x="4020821" y="2034549"/>
                </a:cubicBezTo>
                <a:close/>
                <a:moveTo>
                  <a:pt x="3001316" y="2032338"/>
                </a:moveTo>
                <a:cubicBezTo>
                  <a:pt x="2982933" y="2081859"/>
                  <a:pt x="2966493" y="2132840"/>
                  <a:pt x="2953880" y="2185446"/>
                </a:cubicBezTo>
                <a:cubicBezTo>
                  <a:pt x="2921068" y="2317695"/>
                  <a:pt x="2906505" y="2457032"/>
                  <a:pt x="2883664" y="2591574"/>
                </a:cubicBezTo>
                <a:cubicBezTo>
                  <a:pt x="2864755" y="2700098"/>
                  <a:pt x="2813661" y="2959166"/>
                  <a:pt x="2826885" y="2991809"/>
                </a:cubicBezTo>
                <a:lnTo>
                  <a:pt x="2860250" y="2826310"/>
                </a:lnTo>
                <a:cubicBezTo>
                  <a:pt x="2871141" y="2771690"/>
                  <a:pt x="2882731" y="2715434"/>
                  <a:pt x="2896499" y="2660098"/>
                </a:cubicBezTo>
                <a:cubicBezTo>
                  <a:pt x="2908585" y="2611783"/>
                  <a:pt x="2923082" y="2563843"/>
                  <a:pt x="2937125" y="2516991"/>
                </a:cubicBezTo>
                <a:cubicBezTo>
                  <a:pt x="2975863" y="2385961"/>
                  <a:pt x="3015900" y="2250332"/>
                  <a:pt x="3010471" y="2114122"/>
                </a:cubicBezTo>
                <a:cubicBezTo>
                  <a:pt x="3009267" y="2086568"/>
                  <a:pt x="3005955" y="2059413"/>
                  <a:pt x="3001316" y="2032338"/>
                </a:cubicBezTo>
                <a:close/>
                <a:moveTo>
                  <a:pt x="3105532" y="1991479"/>
                </a:moveTo>
                <a:cubicBezTo>
                  <a:pt x="3254427" y="2144650"/>
                  <a:pt x="3409943" y="2280670"/>
                  <a:pt x="3599280" y="2371770"/>
                </a:cubicBezTo>
                <a:cubicBezTo>
                  <a:pt x="3463064" y="2234271"/>
                  <a:pt x="3300266" y="2088089"/>
                  <a:pt x="3105532" y="1991479"/>
                </a:cubicBezTo>
                <a:close/>
                <a:moveTo>
                  <a:pt x="3111169" y="1962963"/>
                </a:moveTo>
                <a:cubicBezTo>
                  <a:pt x="3306049" y="2057701"/>
                  <a:pt x="3468685" y="2201237"/>
                  <a:pt x="3606223" y="2338658"/>
                </a:cubicBezTo>
                <a:cubicBezTo>
                  <a:pt x="3470641" y="2169232"/>
                  <a:pt x="3285027" y="1968969"/>
                  <a:pt x="3111169" y="1962963"/>
                </a:cubicBezTo>
                <a:close/>
                <a:moveTo>
                  <a:pt x="2050698" y="1338235"/>
                </a:moveTo>
                <a:cubicBezTo>
                  <a:pt x="2064377" y="1651120"/>
                  <a:pt x="2209927" y="1999242"/>
                  <a:pt x="2370409" y="2272553"/>
                </a:cubicBezTo>
                <a:cubicBezTo>
                  <a:pt x="2357712" y="2235634"/>
                  <a:pt x="2347580" y="2197225"/>
                  <a:pt x="2338306" y="2159819"/>
                </a:cubicBezTo>
                <a:lnTo>
                  <a:pt x="2334023" y="2142555"/>
                </a:lnTo>
                <a:cubicBezTo>
                  <a:pt x="2289026" y="1964482"/>
                  <a:pt x="2230790" y="1787247"/>
                  <a:pt x="2161071" y="1617375"/>
                </a:cubicBezTo>
                <a:cubicBezTo>
                  <a:pt x="2150764" y="1593060"/>
                  <a:pt x="2141003" y="1568967"/>
                  <a:pt x="2130699" y="1544643"/>
                </a:cubicBezTo>
                <a:cubicBezTo>
                  <a:pt x="2102533" y="1477354"/>
                  <a:pt x="2073739" y="1408510"/>
                  <a:pt x="2050698" y="1338235"/>
                </a:cubicBezTo>
                <a:close/>
                <a:moveTo>
                  <a:pt x="2060478" y="1278636"/>
                </a:moveTo>
                <a:cubicBezTo>
                  <a:pt x="2085382" y="1365794"/>
                  <a:pt x="2121337" y="1451189"/>
                  <a:pt x="2156346" y="1534260"/>
                </a:cubicBezTo>
                <a:lnTo>
                  <a:pt x="2187258" y="1607218"/>
                </a:lnTo>
                <a:cubicBezTo>
                  <a:pt x="2256583" y="1774989"/>
                  <a:pt x="2314102" y="1949347"/>
                  <a:pt x="2358704" y="2125320"/>
                </a:cubicBezTo>
                <a:cubicBezTo>
                  <a:pt x="2326696" y="1963695"/>
                  <a:pt x="2286060" y="1804203"/>
                  <a:pt x="2233598" y="1646797"/>
                </a:cubicBezTo>
                <a:cubicBezTo>
                  <a:pt x="2188082" y="1511000"/>
                  <a:pt x="2118450" y="1397178"/>
                  <a:pt x="2060478" y="1278636"/>
                </a:cubicBezTo>
                <a:close/>
                <a:moveTo>
                  <a:pt x="1974152" y="1245311"/>
                </a:moveTo>
                <a:cubicBezTo>
                  <a:pt x="1899849" y="1271794"/>
                  <a:pt x="1845607" y="1329954"/>
                  <a:pt x="1811379" y="1406236"/>
                </a:cubicBezTo>
                <a:cubicBezTo>
                  <a:pt x="1793417" y="1445630"/>
                  <a:pt x="1774985" y="1502850"/>
                  <a:pt x="1767940" y="1546869"/>
                </a:cubicBezTo>
                <a:cubicBezTo>
                  <a:pt x="1756267" y="1618535"/>
                  <a:pt x="1762401" y="1614698"/>
                  <a:pt x="1796474" y="1557016"/>
                </a:cubicBezTo>
                <a:cubicBezTo>
                  <a:pt x="1857987" y="1454296"/>
                  <a:pt x="1917005" y="1349880"/>
                  <a:pt x="1974152" y="1245311"/>
                </a:cubicBezTo>
                <a:close/>
                <a:moveTo>
                  <a:pt x="4681531" y="959050"/>
                </a:moveTo>
                <a:cubicBezTo>
                  <a:pt x="4667665" y="975072"/>
                  <a:pt x="4653801" y="991089"/>
                  <a:pt x="4638064" y="1006960"/>
                </a:cubicBezTo>
                <a:cubicBezTo>
                  <a:pt x="4572574" y="1071943"/>
                  <a:pt x="4498932" y="1125748"/>
                  <a:pt x="4415502" y="1184424"/>
                </a:cubicBezTo>
                <a:cubicBezTo>
                  <a:pt x="4354739" y="1227583"/>
                  <a:pt x="4278681" y="1281016"/>
                  <a:pt x="4197574" y="1317493"/>
                </a:cubicBezTo>
                <a:cubicBezTo>
                  <a:pt x="4173020" y="1328342"/>
                  <a:pt x="4148153" y="1338416"/>
                  <a:pt x="4122737" y="1348256"/>
                </a:cubicBezTo>
                <a:cubicBezTo>
                  <a:pt x="4088783" y="1361567"/>
                  <a:pt x="4056139" y="1374791"/>
                  <a:pt x="4024988" y="1390573"/>
                </a:cubicBezTo>
                <a:cubicBezTo>
                  <a:pt x="4165369" y="1358579"/>
                  <a:pt x="4302892" y="1298342"/>
                  <a:pt x="4421265" y="1220988"/>
                </a:cubicBezTo>
                <a:cubicBezTo>
                  <a:pt x="4516666" y="1158366"/>
                  <a:pt x="4617535" y="1064584"/>
                  <a:pt x="4681531" y="959050"/>
                </a:cubicBezTo>
                <a:close/>
                <a:moveTo>
                  <a:pt x="4722484" y="854709"/>
                </a:moveTo>
                <a:cubicBezTo>
                  <a:pt x="4713724" y="863235"/>
                  <a:pt x="4704652" y="870980"/>
                  <a:pt x="4695347" y="879275"/>
                </a:cubicBezTo>
                <a:cubicBezTo>
                  <a:pt x="4560726" y="998039"/>
                  <a:pt x="4415771" y="1121443"/>
                  <a:pt x="4253878" y="1216434"/>
                </a:cubicBezTo>
                <a:lnTo>
                  <a:pt x="4213112" y="1239730"/>
                </a:lnTo>
                <a:cubicBezTo>
                  <a:pt x="4152620" y="1274640"/>
                  <a:pt x="4090577" y="1310180"/>
                  <a:pt x="4037747" y="1352837"/>
                </a:cubicBezTo>
                <a:cubicBezTo>
                  <a:pt x="4062533" y="1341442"/>
                  <a:pt x="4087944" y="1331600"/>
                  <a:pt x="4113362" y="1321759"/>
                </a:cubicBezTo>
                <a:cubicBezTo>
                  <a:pt x="4137990" y="1312227"/>
                  <a:pt x="4162627" y="1302697"/>
                  <a:pt x="4186634" y="1291618"/>
                </a:cubicBezTo>
                <a:cubicBezTo>
                  <a:pt x="4265418" y="1256083"/>
                  <a:pt x="4339921" y="1203284"/>
                  <a:pt x="4399674" y="1160983"/>
                </a:cubicBezTo>
                <a:cubicBezTo>
                  <a:pt x="4481551" y="1102940"/>
                  <a:pt x="4554724" y="1050225"/>
                  <a:pt x="4618435" y="986418"/>
                </a:cubicBezTo>
                <a:cubicBezTo>
                  <a:pt x="4660678" y="944429"/>
                  <a:pt x="4695591" y="899980"/>
                  <a:pt x="4722484" y="854709"/>
                </a:cubicBezTo>
                <a:close/>
                <a:moveTo>
                  <a:pt x="1456504" y="777000"/>
                </a:moveTo>
                <a:cubicBezTo>
                  <a:pt x="1456064" y="782606"/>
                  <a:pt x="1455073" y="787979"/>
                  <a:pt x="1454399" y="794136"/>
                </a:cubicBezTo>
                <a:cubicBezTo>
                  <a:pt x="1451982" y="810498"/>
                  <a:pt x="1450340" y="826538"/>
                  <a:pt x="1448466" y="843129"/>
                </a:cubicBezTo>
                <a:cubicBezTo>
                  <a:pt x="1443098" y="896870"/>
                  <a:pt x="1442326" y="951907"/>
                  <a:pt x="1442252" y="1005313"/>
                </a:cubicBezTo>
                <a:cubicBezTo>
                  <a:pt x="1440336" y="1206014"/>
                  <a:pt x="1438833" y="1413328"/>
                  <a:pt x="1469382" y="1614896"/>
                </a:cubicBezTo>
                <a:lnTo>
                  <a:pt x="1472106" y="1632791"/>
                </a:lnTo>
                <a:lnTo>
                  <a:pt x="1479091" y="1680170"/>
                </a:lnTo>
                <a:cubicBezTo>
                  <a:pt x="1479741" y="1669501"/>
                  <a:pt x="1479617" y="1659149"/>
                  <a:pt x="1480043" y="1649028"/>
                </a:cubicBezTo>
                <a:cubicBezTo>
                  <a:pt x="1483046" y="1394060"/>
                  <a:pt x="1486555" y="1130296"/>
                  <a:pt x="1464087" y="871628"/>
                </a:cubicBezTo>
                <a:lnTo>
                  <a:pt x="1462204" y="850229"/>
                </a:lnTo>
                <a:cubicBezTo>
                  <a:pt x="1460150" y="826182"/>
                  <a:pt x="1458096" y="802134"/>
                  <a:pt x="1456504" y="777000"/>
                </a:cubicBezTo>
                <a:close/>
                <a:moveTo>
                  <a:pt x="1483619" y="764662"/>
                </a:moveTo>
                <a:cubicBezTo>
                  <a:pt x="1484834" y="792211"/>
                  <a:pt x="1487677" y="820458"/>
                  <a:pt x="1489670" y="847698"/>
                </a:cubicBezTo>
                <a:lnTo>
                  <a:pt x="1491553" y="869097"/>
                </a:lnTo>
                <a:cubicBezTo>
                  <a:pt x="1513754" y="1119277"/>
                  <a:pt x="1511208" y="1373147"/>
                  <a:pt x="1508481" y="1619865"/>
                </a:cubicBezTo>
                <a:cubicBezTo>
                  <a:pt x="1576046" y="1335574"/>
                  <a:pt x="1567527" y="1045475"/>
                  <a:pt x="1483619" y="764662"/>
                </a:cubicBezTo>
                <a:close/>
                <a:moveTo>
                  <a:pt x="1430481" y="630137"/>
                </a:moveTo>
                <a:cubicBezTo>
                  <a:pt x="1267590" y="940376"/>
                  <a:pt x="1333252" y="1302315"/>
                  <a:pt x="1442495" y="1626691"/>
                </a:cubicBezTo>
                <a:lnTo>
                  <a:pt x="1441222" y="1619067"/>
                </a:lnTo>
                <a:cubicBezTo>
                  <a:pt x="1410273" y="1415398"/>
                  <a:pt x="1411692" y="1206762"/>
                  <a:pt x="1414069" y="1004967"/>
                </a:cubicBezTo>
                <a:cubicBezTo>
                  <a:pt x="1414375" y="951016"/>
                  <a:pt x="1414834" y="895204"/>
                  <a:pt x="1420665" y="840369"/>
                </a:cubicBezTo>
                <a:cubicBezTo>
                  <a:pt x="1422537" y="823783"/>
                  <a:pt x="1424411" y="807192"/>
                  <a:pt x="1426829" y="790831"/>
                </a:cubicBezTo>
                <a:cubicBezTo>
                  <a:pt x="1433522" y="737010"/>
                  <a:pt x="1440125" y="681866"/>
                  <a:pt x="1430481" y="630137"/>
                </a:cubicBezTo>
                <a:close/>
                <a:moveTo>
                  <a:pt x="4023796" y="623931"/>
                </a:moveTo>
                <a:cubicBezTo>
                  <a:pt x="3998086" y="637515"/>
                  <a:pt x="3972609" y="650546"/>
                  <a:pt x="3945729" y="662344"/>
                </a:cubicBezTo>
                <a:cubicBezTo>
                  <a:pt x="3801060" y="727282"/>
                  <a:pt x="3645502" y="758642"/>
                  <a:pt x="3498947" y="818916"/>
                </a:cubicBezTo>
                <a:cubicBezTo>
                  <a:pt x="3325974" y="889896"/>
                  <a:pt x="3184420" y="1008307"/>
                  <a:pt x="3031283" y="1111507"/>
                </a:cubicBezTo>
                <a:cubicBezTo>
                  <a:pt x="3091555" y="1098395"/>
                  <a:pt x="3148558" y="1067158"/>
                  <a:pt x="3203692" y="1035777"/>
                </a:cubicBezTo>
                <a:lnTo>
                  <a:pt x="3218294" y="1027151"/>
                </a:lnTo>
                <a:cubicBezTo>
                  <a:pt x="3353948" y="950027"/>
                  <a:pt x="3497672" y="882756"/>
                  <a:pt x="3636737" y="817377"/>
                </a:cubicBezTo>
                <a:cubicBezTo>
                  <a:pt x="3765775" y="757414"/>
                  <a:pt x="3897289" y="694633"/>
                  <a:pt x="4023796" y="623931"/>
                </a:cubicBezTo>
                <a:close/>
                <a:moveTo>
                  <a:pt x="3311704" y="584486"/>
                </a:moveTo>
                <a:cubicBezTo>
                  <a:pt x="3272983" y="648568"/>
                  <a:pt x="3231536" y="711502"/>
                  <a:pt x="3190778" y="772788"/>
                </a:cubicBezTo>
                <a:cubicBezTo>
                  <a:pt x="3126979" y="868744"/>
                  <a:pt x="3062020" y="967431"/>
                  <a:pt x="3007981" y="1070739"/>
                </a:cubicBezTo>
                <a:cubicBezTo>
                  <a:pt x="3110594" y="966751"/>
                  <a:pt x="3204922" y="819977"/>
                  <a:pt x="3267578" y="693281"/>
                </a:cubicBezTo>
                <a:close/>
                <a:moveTo>
                  <a:pt x="2664888" y="518596"/>
                </a:moveTo>
                <a:cubicBezTo>
                  <a:pt x="2580256" y="532980"/>
                  <a:pt x="2495702" y="548687"/>
                  <a:pt x="2411865" y="567273"/>
                </a:cubicBezTo>
                <a:cubicBezTo>
                  <a:pt x="2215416" y="611580"/>
                  <a:pt x="2055895" y="697916"/>
                  <a:pt x="1896643" y="809468"/>
                </a:cubicBezTo>
                <a:cubicBezTo>
                  <a:pt x="1897193" y="809701"/>
                  <a:pt x="1897736" y="809931"/>
                  <a:pt x="1899055" y="809848"/>
                </a:cubicBezTo>
                <a:cubicBezTo>
                  <a:pt x="2091065" y="728900"/>
                  <a:pt x="2275399" y="656935"/>
                  <a:pt x="2446633" y="596159"/>
                </a:cubicBezTo>
                <a:close/>
                <a:moveTo>
                  <a:pt x="2796924" y="501747"/>
                </a:moveTo>
                <a:lnTo>
                  <a:pt x="2455237" y="622979"/>
                </a:lnTo>
                <a:cubicBezTo>
                  <a:pt x="2296206" y="679263"/>
                  <a:pt x="2126634" y="745243"/>
                  <a:pt x="1949308" y="818889"/>
                </a:cubicBezTo>
                <a:cubicBezTo>
                  <a:pt x="1950089" y="818579"/>
                  <a:pt x="1950089" y="818579"/>
                  <a:pt x="1950634" y="818810"/>
                </a:cubicBezTo>
                <a:cubicBezTo>
                  <a:pt x="2249794" y="764555"/>
                  <a:pt x="2535304" y="633058"/>
                  <a:pt x="2796924" y="501747"/>
                </a:cubicBezTo>
                <a:close/>
                <a:moveTo>
                  <a:pt x="3335099" y="488163"/>
                </a:moveTo>
                <a:lnTo>
                  <a:pt x="3151139" y="734118"/>
                </a:lnTo>
                <a:lnTo>
                  <a:pt x="3136980" y="753877"/>
                </a:lnTo>
                <a:cubicBezTo>
                  <a:pt x="3108114" y="793161"/>
                  <a:pt x="3082736" y="828772"/>
                  <a:pt x="3062043" y="867004"/>
                </a:cubicBezTo>
                <a:cubicBezTo>
                  <a:pt x="3033701" y="918746"/>
                  <a:pt x="3011684" y="973805"/>
                  <a:pt x="2994594" y="1035452"/>
                </a:cubicBezTo>
                <a:cubicBezTo>
                  <a:pt x="3046947" y="939156"/>
                  <a:pt x="3107576" y="847655"/>
                  <a:pt x="3167517" y="757788"/>
                </a:cubicBezTo>
                <a:cubicBezTo>
                  <a:pt x="3225200" y="670189"/>
                  <a:pt x="3284135" y="581180"/>
                  <a:pt x="3335099" y="488163"/>
                </a:cubicBezTo>
                <a:close/>
                <a:moveTo>
                  <a:pt x="2891507" y="485136"/>
                </a:moveTo>
                <a:cubicBezTo>
                  <a:pt x="2633092" y="616512"/>
                  <a:pt x="2348081" y="755947"/>
                  <a:pt x="2047508" y="825701"/>
                </a:cubicBezTo>
                <a:cubicBezTo>
                  <a:pt x="2357909" y="831572"/>
                  <a:pt x="2636584" y="667562"/>
                  <a:pt x="2891507" y="485136"/>
                </a:cubicBezTo>
                <a:close/>
                <a:moveTo>
                  <a:pt x="4418489" y="483936"/>
                </a:moveTo>
                <a:cubicBezTo>
                  <a:pt x="4332433" y="547295"/>
                  <a:pt x="4242855" y="605296"/>
                  <a:pt x="4155290" y="661575"/>
                </a:cubicBezTo>
                <a:cubicBezTo>
                  <a:pt x="3969451" y="781189"/>
                  <a:pt x="3777243" y="905190"/>
                  <a:pt x="3571040" y="996875"/>
                </a:cubicBezTo>
                <a:cubicBezTo>
                  <a:pt x="3418056" y="1064725"/>
                  <a:pt x="3258062" y="1114166"/>
                  <a:pt x="3093710" y="1145020"/>
                </a:cubicBezTo>
                <a:cubicBezTo>
                  <a:pt x="3128860" y="1154752"/>
                  <a:pt x="3165333" y="1164394"/>
                  <a:pt x="3207527" y="1163586"/>
                </a:cubicBezTo>
                <a:cubicBezTo>
                  <a:pt x="3359545" y="1160350"/>
                  <a:pt x="3521798" y="1058435"/>
                  <a:pt x="3652751" y="990907"/>
                </a:cubicBezTo>
                <a:cubicBezTo>
                  <a:pt x="3834432" y="897860"/>
                  <a:pt x="4013510" y="797268"/>
                  <a:pt x="4180906" y="680145"/>
                </a:cubicBezTo>
                <a:cubicBezTo>
                  <a:pt x="4224133" y="649515"/>
                  <a:pt x="4353624" y="550475"/>
                  <a:pt x="4418489" y="483936"/>
                </a:cubicBezTo>
                <a:close/>
                <a:moveTo>
                  <a:pt x="3316944" y="465669"/>
                </a:moveTo>
                <a:cubicBezTo>
                  <a:pt x="3194809" y="521478"/>
                  <a:pt x="2954579" y="894258"/>
                  <a:pt x="2958819" y="1062158"/>
                </a:cubicBezTo>
                <a:cubicBezTo>
                  <a:pt x="2971057" y="1011968"/>
                  <a:pt x="2985641" y="965354"/>
                  <a:pt x="3004132" y="921679"/>
                </a:cubicBezTo>
                <a:cubicBezTo>
                  <a:pt x="3014072" y="898200"/>
                  <a:pt x="3025105" y="875187"/>
                  <a:pt x="3037224" y="852631"/>
                </a:cubicBezTo>
                <a:cubicBezTo>
                  <a:pt x="3058615" y="812759"/>
                  <a:pt x="3085004" y="776291"/>
                  <a:pt x="3114637" y="736692"/>
                </a:cubicBezTo>
                <a:lnTo>
                  <a:pt x="3128801" y="716935"/>
                </a:lnTo>
                <a:cubicBezTo>
                  <a:pt x="3193882" y="628604"/>
                  <a:pt x="3252848" y="548625"/>
                  <a:pt x="3316944" y="465669"/>
                </a:cubicBezTo>
                <a:close/>
                <a:moveTo>
                  <a:pt x="4448894" y="422768"/>
                </a:moveTo>
                <a:cubicBezTo>
                  <a:pt x="4372745" y="436884"/>
                  <a:pt x="4303112" y="482734"/>
                  <a:pt x="4235585" y="528178"/>
                </a:cubicBezTo>
                <a:lnTo>
                  <a:pt x="4213155" y="543149"/>
                </a:lnTo>
                <a:cubicBezTo>
                  <a:pt x="4035485" y="661715"/>
                  <a:pt x="3839402" y="753816"/>
                  <a:pt x="3649218" y="842623"/>
                </a:cubicBezTo>
                <a:cubicBezTo>
                  <a:pt x="3510392" y="907459"/>
                  <a:pt x="3367451" y="974411"/>
                  <a:pt x="3232564" y="1051220"/>
                </a:cubicBezTo>
                <a:lnTo>
                  <a:pt x="3217970" y="1059849"/>
                </a:lnTo>
                <a:cubicBezTo>
                  <a:pt x="3184886" y="1078679"/>
                  <a:pt x="3151576" y="1098052"/>
                  <a:pt x="3116688" y="1113543"/>
                </a:cubicBezTo>
                <a:cubicBezTo>
                  <a:pt x="3269055" y="1082118"/>
                  <a:pt x="3417223" y="1034762"/>
                  <a:pt x="3559098" y="971858"/>
                </a:cubicBezTo>
                <a:cubicBezTo>
                  <a:pt x="3763514" y="881353"/>
                  <a:pt x="3954942" y="757667"/>
                  <a:pt x="4140004" y="638368"/>
                </a:cubicBezTo>
                <a:cubicBezTo>
                  <a:pt x="4244649" y="570645"/>
                  <a:pt x="4351849" y="501435"/>
                  <a:pt x="4451852" y="423380"/>
                </a:cubicBezTo>
                <a:cubicBezTo>
                  <a:pt x="4450763" y="422918"/>
                  <a:pt x="4450211" y="422686"/>
                  <a:pt x="4448894" y="422768"/>
                </a:cubicBezTo>
                <a:close/>
                <a:moveTo>
                  <a:pt x="680568" y="416949"/>
                </a:moveTo>
                <a:cubicBezTo>
                  <a:pt x="573847" y="489578"/>
                  <a:pt x="483985" y="589312"/>
                  <a:pt x="394452" y="694330"/>
                </a:cubicBezTo>
                <a:lnTo>
                  <a:pt x="340402" y="759654"/>
                </a:lnTo>
                <a:close/>
                <a:moveTo>
                  <a:pt x="827699" y="416143"/>
                </a:moveTo>
                <a:cubicBezTo>
                  <a:pt x="835728" y="454953"/>
                  <a:pt x="841663" y="494162"/>
                  <a:pt x="841524" y="534021"/>
                </a:cubicBezTo>
                <a:cubicBezTo>
                  <a:pt x="841577" y="581042"/>
                  <a:pt x="833611" y="627240"/>
                  <a:pt x="825554" y="672115"/>
                </a:cubicBezTo>
                <a:cubicBezTo>
                  <a:pt x="819855" y="703824"/>
                  <a:pt x="814239" y="736857"/>
                  <a:pt x="811499" y="769176"/>
                </a:cubicBezTo>
                <a:cubicBezTo>
                  <a:pt x="803608" y="866910"/>
                  <a:pt x="822564" y="965070"/>
                  <a:pt x="841586" y="1060039"/>
                </a:cubicBezTo>
                <a:cubicBezTo>
                  <a:pt x="870658" y="1208834"/>
                  <a:pt x="901383" y="1362838"/>
                  <a:pt x="942912" y="1511108"/>
                </a:cubicBezTo>
                <a:cubicBezTo>
                  <a:pt x="977911" y="1186645"/>
                  <a:pt x="995896" y="815698"/>
                  <a:pt x="884057" y="521768"/>
                </a:cubicBezTo>
                <a:cubicBezTo>
                  <a:pt x="868776" y="481820"/>
                  <a:pt x="846755" y="448679"/>
                  <a:pt x="827699" y="416143"/>
                </a:cubicBezTo>
                <a:close/>
                <a:moveTo>
                  <a:pt x="798883" y="414244"/>
                </a:moveTo>
                <a:cubicBezTo>
                  <a:pt x="695211" y="736679"/>
                  <a:pt x="755992" y="1050836"/>
                  <a:pt x="875825" y="1357811"/>
                </a:cubicBezTo>
                <a:cubicBezTo>
                  <a:pt x="852896" y="1259904"/>
                  <a:pt x="833394" y="1161513"/>
                  <a:pt x="814514" y="1064671"/>
                </a:cubicBezTo>
                <a:cubicBezTo>
                  <a:pt x="795638" y="967838"/>
                  <a:pt x="775736" y="867346"/>
                  <a:pt x="783698" y="766414"/>
                </a:cubicBezTo>
                <a:cubicBezTo>
                  <a:pt x="786354" y="732777"/>
                  <a:pt x="792197" y="699198"/>
                  <a:pt x="798129" y="666939"/>
                </a:cubicBezTo>
                <a:cubicBezTo>
                  <a:pt x="805719" y="623158"/>
                  <a:pt x="813776" y="578281"/>
                  <a:pt x="813894" y="533909"/>
                </a:cubicBezTo>
                <a:cubicBezTo>
                  <a:pt x="813480" y="493822"/>
                  <a:pt x="807234" y="453832"/>
                  <a:pt x="798883" y="414244"/>
                </a:cubicBezTo>
                <a:close/>
                <a:moveTo>
                  <a:pt x="673202" y="388720"/>
                </a:moveTo>
                <a:cubicBezTo>
                  <a:pt x="560862" y="422924"/>
                  <a:pt x="473506" y="490876"/>
                  <a:pt x="392779" y="596411"/>
                </a:cubicBezTo>
                <a:cubicBezTo>
                  <a:pt x="345173" y="658663"/>
                  <a:pt x="304966" y="720182"/>
                  <a:pt x="270088" y="790400"/>
                </a:cubicBezTo>
                <a:cubicBezTo>
                  <a:pt x="265839" y="798902"/>
                  <a:pt x="262292" y="805767"/>
                  <a:pt x="259285" y="812869"/>
                </a:cubicBezTo>
                <a:cubicBezTo>
                  <a:pt x="297306" y="767160"/>
                  <a:pt x="334780" y="721219"/>
                  <a:pt x="372890" y="676832"/>
                </a:cubicBezTo>
                <a:cubicBezTo>
                  <a:pt x="466138" y="567590"/>
                  <a:pt x="560501" y="463327"/>
                  <a:pt x="673202" y="388720"/>
                </a:cubicBezTo>
                <a:close/>
                <a:moveTo>
                  <a:pt x="1628210" y="0"/>
                </a:moveTo>
                <a:lnTo>
                  <a:pt x="1748399" y="0"/>
                </a:lnTo>
                <a:lnTo>
                  <a:pt x="1783391" y="17650"/>
                </a:lnTo>
                <a:cubicBezTo>
                  <a:pt x="1878225" y="54329"/>
                  <a:pt x="1980824" y="64330"/>
                  <a:pt x="2084193" y="69947"/>
                </a:cubicBezTo>
                <a:cubicBezTo>
                  <a:pt x="2305723" y="81971"/>
                  <a:pt x="2525917" y="56091"/>
                  <a:pt x="2744101" y="15192"/>
                </a:cubicBezTo>
                <a:cubicBezTo>
                  <a:pt x="2562964" y="37013"/>
                  <a:pt x="2380220" y="45912"/>
                  <a:pt x="2197414" y="41266"/>
                </a:cubicBezTo>
                <a:cubicBezTo>
                  <a:pt x="2092695" y="38460"/>
                  <a:pt x="1999575" y="31066"/>
                  <a:pt x="1914967" y="18583"/>
                </a:cubicBezTo>
                <a:lnTo>
                  <a:pt x="1815559" y="0"/>
                </a:lnTo>
                <a:lnTo>
                  <a:pt x="2001666" y="0"/>
                </a:lnTo>
                <a:lnTo>
                  <a:pt x="2036517" y="4274"/>
                </a:lnTo>
                <a:cubicBezTo>
                  <a:pt x="2087672" y="8689"/>
                  <a:pt x="2141872" y="11637"/>
                  <a:pt x="2199623" y="13232"/>
                </a:cubicBezTo>
                <a:cubicBezTo>
                  <a:pt x="2273140" y="15225"/>
                  <a:pt x="2346666" y="15008"/>
                  <a:pt x="2420103" y="12601"/>
                </a:cubicBezTo>
                <a:lnTo>
                  <a:pt x="2621330" y="0"/>
                </a:lnTo>
                <a:lnTo>
                  <a:pt x="3076571" y="0"/>
                </a:lnTo>
                <a:lnTo>
                  <a:pt x="2924796" y="36772"/>
                </a:lnTo>
                <a:cubicBezTo>
                  <a:pt x="2603232" y="110795"/>
                  <a:pt x="2272273" y="167441"/>
                  <a:pt x="1946203" y="131277"/>
                </a:cubicBezTo>
                <a:cubicBezTo>
                  <a:pt x="1847872" y="120226"/>
                  <a:pt x="1775939" y="84460"/>
                  <a:pt x="1707026" y="44983"/>
                </a:cubicBezTo>
                <a:close/>
                <a:moveTo>
                  <a:pt x="1007398" y="0"/>
                </a:moveTo>
                <a:lnTo>
                  <a:pt x="1105902" y="0"/>
                </a:lnTo>
                <a:lnTo>
                  <a:pt x="1191939" y="117664"/>
                </a:lnTo>
                <a:cubicBezTo>
                  <a:pt x="1366125" y="341427"/>
                  <a:pt x="1562103" y="551148"/>
                  <a:pt x="1780907" y="743734"/>
                </a:cubicBezTo>
                <a:cubicBezTo>
                  <a:pt x="1801144" y="761313"/>
                  <a:pt x="1821617" y="778348"/>
                  <a:pt x="1841857" y="795932"/>
                </a:cubicBezTo>
                <a:cubicBezTo>
                  <a:pt x="1990610" y="686371"/>
                  <a:pt x="2139633" y="585288"/>
                  <a:pt x="2317896" y="530713"/>
                </a:cubicBezTo>
                <a:cubicBezTo>
                  <a:pt x="2542030" y="462073"/>
                  <a:pt x="2783392" y="434854"/>
                  <a:pt x="3015228" y="399738"/>
                </a:cubicBezTo>
                <a:cubicBezTo>
                  <a:pt x="3052333" y="394202"/>
                  <a:pt x="3010950" y="453937"/>
                  <a:pt x="3000782" y="461219"/>
                </a:cubicBezTo>
                <a:cubicBezTo>
                  <a:pt x="2693972" y="688641"/>
                  <a:pt x="2350770" y="924476"/>
                  <a:pt x="1963190" y="895589"/>
                </a:cubicBezTo>
                <a:cubicBezTo>
                  <a:pt x="2149512" y="1044003"/>
                  <a:pt x="2346363" y="1178199"/>
                  <a:pt x="2552180" y="1298815"/>
                </a:cubicBezTo>
                <a:cubicBezTo>
                  <a:pt x="2674551" y="1263712"/>
                  <a:pt x="2789192" y="1186061"/>
                  <a:pt x="2904618" y="1146081"/>
                </a:cubicBezTo>
                <a:cubicBezTo>
                  <a:pt x="2811839" y="901425"/>
                  <a:pt x="3283913" y="443317"/>
                  <a:pt x="3428829" y="310883"/>
                </a:cubicBezTo>
                <a:cubicBezTo>
                  <a:pt x="3440380" y="300321"/>
                  <a:pt x="3459741" y="295643"/>
                  <a:pt x="3452135" y="318176"/>
                </a:cubicBezTo>
                <a:cubicBezTo>
                  <a:pt x="3377952" y="531416"/>
                  <a:pt x="3301457" y="750112"/>
                  <a:pt x="3169464" y="935661"/>
                </a:cubicBezTo>
                <a:cubicBezTo>
                  <a:pt x="3150662" y="961821"/>
                  <a:pt x="3003773" y="1105010"/>
                  <a:pt x="3049395" y="1070245"/>
                </a:cubicBezTo>
                <a:cubicBezTo>
                  <a:pt x="3162985" y="984423"/>
                  <a:pt x="3272630" y="886628"/>
                  <a:pt x="3401235" y="815534"/>
                </a:cubicBezTo>
                <a:cubicBezTo>
                  <a:pt x="3665893" y="669415"/>
                  <a:pt x="3968082" y="612577"/>
                  <a:pt x="4236947" y="465665"/>
                </a:cubicBezTo>
                <a:cubicBezTo>
                  <a:pt x="4280594" y="441649"/>
                  <a:pt x="4494768" y="287033"/>
                  <a:pt x="4565962" y="350012"/>
                </a:cubicBezTo>
                <a:cubicBezTo>
                  <a:pt x="4574408" y="357446"/>
                  <a:pt x="4561570" y="377121"/>
                  <a:pt x="4557937" y="382666"/>
                </a:cubicBezTo>
                <a:cubicBezTo>
                  <a:pt x="4368036" y="694348"/>
                  <a:pt x="3934455" y="895784"/>
                  <a:pt x="3621049" y="1056676"/>
                </a:cubicBezTo>
                <a:cubicBezTo>
                  <a:pt x="3449155" y="1144851"/>
                  <a:pt x="3289873" y="1230645"/>
                  <a:pt x="3094000" y="1229477"/>
                </a:cubicBezTo>
                <a:cubicBezTo>
                  <a:pt x="2989297" y="1228927"/>
                  <a:pt x="2920834" y="1221837"/>
                  <a:pt x="2813197" y="1263181"/>
                </a:cubicBezTo>
                <a:cubicBezTo>
                  <a:pt x="2746514" y="1288380"/>
                  <a:pt x="2682165" y="1312641"/>
                  <a:pt x="2615776" y="1334114"/>
                </a:cubicBezTo>
                <a:cubicBezTo>
                  <a:pt x="2856074" y="1470609"/>
                  <a:pt x="3106867" y="1588379"/>
                  <a:pt x="3364982" y="1687356"/>
                </a:cubicBezTo>
                <a:cubicBezTo>
                  <a:pt x="3367545" y="1685866"/>
                  <a:pt x="3369560" y="1684144"/>
                  <a:pt x="3371663" y="1683743"/>
                </a:cubicBezTo>
                <a:cubicBezTo>
                  <a:pt x="3559080" y="1639479"/>
                  <a:pt x="3730923" y="1559010"/>
                  <a:pt x="3883310" y="1443899"/>
                </a:cubicBezTo>
                <a:cubicBezTo>
                  <a:pt x="3885702" y="1439761"/>
                  <a:pt x="3888566" y="1434532"/>
                  <a:pt x="3892746" y="1429225"/>
                </a:cubicBezTo>
                <a:cubicBezTo>
                  <a:pt x="4100854" y="1154547"/>
                  <a:pt x="4425526" y="995756"/>
                  <a:pt x="4699980" y="789523"/>
                </a:cubicBezTo>
                <a:lnTo>
                  <a:pt x="4724400" y="769876"/>
                </a:lnTo>
                <a:lnTo>
                  <a:pt x="4724400" y="802845"/>
                </a:lnTo>
                <a:lnTo>
                  <a:pt x="4705958" y="821317"/>
                </a:lnTo>
                <a:cubicBezTo>
                  <a:pt x="4688728" y="839775"/>
                  <a:pt x="4668259" y="862655"/>
                  <a:pt x="4649798" y="877374"/>
                </a:cubicBezTo>
                <a:cubicBezTo>
                  <a:pt x="4443742" y="1038644"/>
                  <a:pt x="4191500" y="1158472"/>
                  <a:pt x="4005326" y="1344259"/>
                </a:cubicBezTo>
                <a:cubicBezTo>
                  <a:pt x="4063256" y="1294104"/>
                  <a:pt x="4132215" y="1254410"/>
                  <a:pt x="4199378" y="1215889"/>
                </a:cubicBezTo>
                <a:cubicBezTo>
                  <a:pt x="4212968" y="1208123"/>
                  <a:pt x="4226555" y="1200357"/>
                  <a:pt x="4239600" y="1192361"/>
                </a:cubicBezTo>
                <a:cubicBezTo>
                  <a:pt x="4399481" y="1099094"/>
                  <a:pt x="4542878" y="976320"/>
                  <a:pt x="4677037" y="858646"/>
                </a:cubicBezTo>
                <a:lnTo>
                  <a:pt x="4724400" y="810414"/>
                </a:lnTo>
                <a:lnTo>
                  <a:pt x="4724400" y="916439"/>
                </a:lnTo>
                <a:lnTo>
                  <a:pt x="4683030" y="982925"/>
                </a:lnTo>
                <a:cubicBezTo>
                  <a:pt x="4504646" y="1237618"/>
                  <a:pt x="4252054" y="1416530"/>
                  <a:pt x="3921884" y="1469889"/>
                </a:cubicBezTo>
                <a:cubicBezTo>
                  <a:pt x="3782100" y="1582602"/>
                  <a:pt x="3625917" y="1667134"/>
                  <a:pt x="3456136" y="1721439"/>
                </a:cubicBezTo>
                <a:cubicBezTo>
                  <a:pt x="3511887" y="1741826"/>
                  <a:pt x="3567869" y="1761662"/>
                  <a:pt x="3624313" y="1780406"/>
                </a:cubicBezTo>
                <a:cubicBezTo>
                  <a:pt x="3850637" y="1855623"/>
                  <a:pt x="4076864" y="1908264"/>
                  <a:pt x="4303638" y="1944400"/>
                </a:cubicBezTo>
                <a:cubicBezTo>
                  <a:pt x="4307581" y="1939634"/>
                  <a:pt x="4311304" y="1935410"/>
                  <a:pt x="4315566" y="1931422"/>
                </a:cubicBezTo>
                <a:cubicBezTo>
                  <a:pt x="4418123" y="1797152"/>
                  <a:pt x="4522970" y="1669642"/>
                  <a:pt x="4664388" y="1574357"/>
                </a:cubicBezTo>
                <a:lnTo>
                  <a:pt x="4724400" y="1537429"/>
                </a:lnTo>
                <a:lnTo>
                  <a:pt x="4724400" y="1589108"/>
                </a:lnTo>
                <a:lnTo>
                  <a:pt x="4644505" y="1640352"/>
                </a:lnTo>
                <a:cubicBezTo>
                  <a:pt x="4543719" y="1713959"/>
                  <a:pt x="4461038" y="1801479"/>
                  <a:pt x="4381603" y="1900149"/>
                </a:cubicBezTo>
                <a:cubicBezTo>
                  <a:pt x="4415438" y="1876488"/>
                  <a:pt x="4447471" y="1849494"/>
                  <a:pt x="4478726" y="1822808"/>
                </a:cubicBezTo>
                <a:cubicBezTo>
                  <a:pt x="4513234" y="1792997"/>
                  <a:pt x="4549530" y="1762011"/>
                  <a:pt x="4588263" y="1735914"/>
                </a:cubicBezTo>
                <a:cubicBezTo>
                  <a:pt x="4619078" y="1714840"/>
                  <a:pt x="4651924" y="1696556"/>
                  <a:pt x="4683216" y="1678902"/>
                </a:cubicBezTo>
                <a:lnTo>
                  <a:pt x="4724400" y="1655121"/>
                </a:lnTo>
                <a:lnTo>
                  <a:pt x="4724400" y="1686869"/>
                </a:lnTo>
                <a:lnTo>
                  <a:pt x="4696172" y="1703058"/>
                </a:lnTo>
                <a:cubicBezTo>
                  <a:pt x="4665104" y="1720165"/>
                  <a:pt x="4632805" y="1738677"/>
                  <a:pt x="4602997" y="1758893"/>
                </a:cubicBezTo>
                <a:cubicBezTo>
                  <a:pt x="4565822" y="1784357"/>
                  <a:pt x="4530304" y="1815035"/>
                  <a:pt x="4496021" y="1844299"/>
                </a:cubicBezTo>
                <a:cubicBezTo>
                  <a:pt x="4470821" y="1865816"/>
                  <a:pt x="4445614" y="1887338"/>
                  <a:pt x="4419004" y="1907617"/>
                </a:cubicBezTo>
                <a:cubicBezTo>
                  <a:pt x="4509516" y="1884856"/>
                  <a:pt x="4599633" y="1841647"/>
                  <a:pt x="4685975" y="1786372"/>
                </a:cubicBezTo>
                <a:lnTo>
                  <a:pt x="4724400" y="1759693"/>
                </a:lnTo>
                <a:lnTo>
                  <a:pt x="4724400" y="1809459"/>
                </a:lnTo>
                <a:lnTo>
                  <a:pt x="4653762" y="1857561"/>
                </a:lnTo>
                <a:cubicBezTo>
                  <a:pt x="4580587" y="1902591"/>
                  <a:pt x="4504944" y="1939172"/>
                  <a:pt x="4428349" y="1963079"/>
                </a:cubicBezTo>
                <a:lnTo>
                  <a:pt x="4724400" y="1990579"/>
                </a:lnTo>
                <a:lnTo>
                  <a:pt x="4724400" y="2065582"/>
                </a:lnTo>
                <a:lnTo>
                  <a:pt x="4686318" y="2063926"/>
                </a:lnTo>
                <a:lnTo>
                  <a:pt x="4724400" y="2085104"/>
                </a:lnTo>
                <a:lnTo>
                  <a:pt x="4724400" y="2178471"/>
                </a:lnTo>
                <a:lnTo>
                  <a:pt x="4617755" y="2122457"/>
                </a:lnTo>
                <a:lnTo>
                  <a:pt x="4724400" y="2196158"/>
                </a:lnTo>
                <a:lnTo>
                  <a:pt x="4724400" y="2230374"/>
                </a:lnTo>
                <a:lnTo>
                  <a:pt x="4573637" y="2126309"/>
                </a:lnTo>
                <a:cubicBezTo>
                  <a:pt x="4608893" y="2177612"/>
                  <a:pt x="4656401" y="2222030"/>
                  <a:pt x="4706850" y="2262541"/>
                </a:cubicBezTo>
                <a:lnTo>
                  <a:pt x="4724400" y="2275857"/>
                </a:lnTo>
                <a:lnTo>
                  <a:pt x="4724400" y="2377131"/>
                </a:lnTo>
                <a:lnTo>
                  <a:pt x="4688201" y="2349925"/>
                </a:lnTo>
                <a:cubicBezTo>
                  <a:pt x="4579462" y="2264619"/>
                  <a:pt x="4483104" y="2181979"/>
                  <a:pt x="4462564" y="2041945"/>
                </a:cubicBezTo>
                <a:cubicBezTo>
                  <a:pt x="4339738" y="2027929"/>
                  <a:pt x="4217123" y="2008847"/>
                  <a:pt x="4094167" y="1984479"/>
                </a:cubicBezTo>
                <a:cubicBezTo>
                  <a:pt x="4361568" y="2318516"/>
                  <a:pt x="4448657" y="2737804"/>
                  <a:pt x="4520397" y="3153822"/>
                </a:cubicBezTo>
                <a:cubicBezTo>
                  <a:pt x="4524234" y="3176690"/>
                  <a:pt x="4478166" y="3233800"/>
                  <a:pt x="4458958" y="3203134"/>
                </a:cubicBezTo>
                <a:cubicBezTo>
                  <a:pt x="4221037" y="2826855"/>
                  <a:pt x="3875607" y="2452063"/>
                  <a:pt x="3972830" y="1973028"/>
                </a:cubicBezTo>
                <a:cubicBezTo>
                  <a:pt x="3973903" y="1968973"/>
                  <a:pt x="3975983" y="1964061"/>
                  <a:pt x="3979154" y="1959605"/>
                </a:cubicBezTo>
                <a:cubicBezTo>
                  <a:pt x="3847070" y="1929437"/>
                  <a:pt x="3715197" y="1894208"/>
                  <a:pt x="3583051" y="1850495"/>
                </a:cubicBezTo>
                <a:cubicBezTo>
                  <a:pt x="3357823" y="1775743"/>
                  <a:pt x="3137042" y="1687421"/>
                  <a:pt x="2922360" y="1586232"/>
                </a:cubicBezTo>
                <a:cubicBezTo>
                  <a:pt x="2956249" y="1697796"/>
                  <a:pt x="3014099" y="1805979"/>
                  <a:pt x="3033099" y="1913175"/>
                </a:cubicBezTo>
                <a:cubicBezTo>
                  <a:pt x="3035371" y="1915419"/>
                  <a:pt x="3037950" y="1918445"/>
                  <a:pt x="3040214" y="1920694"/>
                </a:cubicBezTo>
                <a:cubicBezTo>
                  <a:pt x="3043936" y="1916469"/>
                  <a:pt x="3048200" y="1912482"/>
                  <a:pt x="3051308" y="1911226"/>
                </a:cubicBezTo>
                <a:cubicBezTo>
                  <a:pt x="3335533" y="1788841"/>
                  <a:pt x="3650972" y="2264893"/>
                  <a:pt x="3791335" y="2442781"/>
                </a:cubicBezTo>
                <a:cubicBezTo>
                  <a:pt x="3804329" y="2459223"/>
                  <a:pt x="3763010" y="2515770"/>
                  <a:pt x="3744063" y="2510325"/>
                </a:cubicBezTo>
                <a:cubicBezTo>
                  <a:pt x="3485213" y="2437432"/>
                  <a:pt x="3287280" y="2286035"/>
                  <a:pt x="3103695" y="2105302"/>
                </a:cubicBezTo>
                <a:cubicBezTo>
                  <a:pt x="3126339" y="2333141"/>
                  <a:pt x="3009845" y="2625036"/>
                  <a:pt x="2968137" y="2805672"/>
                </a:cubicBezTo>
                <a:cubicBezTo>
                  <a:pt x="2930699" y="2965580"/>
                  <a:pt x="2891878" y="3078554"/>
                  <a:pt x="2739231" y="3151701"/>
                </a:cubicBezTo>
                <a:cubicBezTo>
                  <a:pt x="2726335" y="3157832"/>
                  <a:pt x="2726972" y="3142650"/>
                  <a:pt x="2728882" y="3135084"/>
                </a:cubicBezTo>
                <a:cubicBezTo>
                  <a:pt x="2806473" y="2811909"/>
                  <a:pt x="2836690" y="2478979"/>
                  <a:pt x="2914282" y="2155807"/>
                </a:cubicBezTo>
                <a:cubicBezTo>
                  <a:pt x="2927505" y="2100241"/>
                  <a:pt x="2969504" y="2020803"/>
                  <a:pt x="2971660" y="1962486"/>
                </a:cubicBezTo>
                <a:cubicBezTo>
                  <a:pt x="2971891" y="1961942"/>
                  <a:pt x="2971575" y="1961166"/>
                  <a:pt x="2971809" y="1960615"/>
                </a:cubicBezTo>
                <a:cubicBezTo>
                  <a:pt x="2971875" y="1957427"/>
                  <a:pt x="2972485" y="1954468"/>
                  <a:pt x="2972315" y="1951821"/>
                </a:cubicBezTo>
                <a:cubicBezTo>
                  <a:pt x="2966359" y="1836632"/>
                  <a:pt x="2865027" y="1683636"/>
                  <a:pt x="2846641" y="1556749"/>
                </a:cubicBezTo>
                <a:cubicBezTo>
                  <a:pt x="2846247" y="1554649"/>
                  <a:pt x="2846851" y="1551688"/>
                  <a:pt x="2847461" y="1548729"/>
                </a:cubicBezTo>
                <a:cubicBezTo>
                  <a:pt x="2570813" y="1412938"/>
                  <a:pt x="2306528" y="1254043"/>
                  <a:pt x="2058558" y="1071804"/>
                </a:cubicBezTo>
                <a:cubicBezTo>
                  <a:pt x="2118947" y="1245450"/>
                  <a:pt x="2231454" y="1407035"/>
                  <a:pt x="2291089" y="1585512"/>
                </a:cubicBezTo>
                <a:cubicBezTo>
                  <a:pt x="2383696" y="1860991"/>
                  <a:pt x="2441466" y="2144264"/>
                  <a:pt x="2473792" y="2432858"/>
                </a:cubicBezTo>
                <a:cubicBezTo>
                  <a:pt x="2475176" y="2446319"/>
                  <a:pt x="2431252" y="2512059"/>
                  <a:pt x="2420124" y="2495762"/>
                </a:cubicBezTo>
                <a:cubicBezTo>
                  <a:pt x="2291230" y="2305989"/>
                  <a:pt x="2208353" y="2083557"/>
                  <a:pt x="2119846" y="1872898"/>
                </a:cubicBezTo>
                <a:cubicBezTo>
                  <a:pt x="2037236" y="1675682"/>
                  <a:pt x="1982639" y="1492905"/>
                  <a:pt x="1995210" y="1288346"/>
                </a:cubicBezTo>
                <a:cubicBezTo>
                  <a:pt x="1948480" y="1372857"/>
                  <a:pt x="1900430" y="1457457"/>
                  <a:pt x="1850975" y="1540820"/>
                </a:cubicBezTo>
                <a:cubicBezTo>
                  <a:pt x="1816437" y="1599587"/>
                  <a:pt x="1789540" y="1661598"/>
                  <a:pt x="1723490" y="1688355"/>
                </a:cubicBezTo>
                <a:cubicBezTo>
                  <a:pt x="1718826" y="1690241"/>
                  <a:pt x="1711811" y="1688563"/>
                  <a:pt x="1710157" y="1683354"/>
                </a:cubicBezTo>
                <a:cubicBezTo>
                  <a:pt x="1675928" y="1583238"/>
                  <a:pt x="1752515" y="1420588"/>
                  <a:pt x="1807265" y="1336896"/>
                </a:cubicBezTo>
                <a:cubicBezTo>
                  <a:pt x="1856904" y="1260695"/>
                  <a:pt x="1925612" y="1200294"/>
                  <a:pt x="2011049" y="1173376"/>
                </a:cubicBezTo>
                <a:cubicBezTo>
                  <a:pt x="2011743" y="1171736"/>
                  <a:pt x="2013211" y="1169782"/>
                  <a:pt x="2014681" y="1167830"/>
                </a:cubicBezTo>
                <a:cubicBezTo>
                  <a:pt x="1995942" y="1119335"/>
                  <a:pt x="1980541" y="1069035"/>
                  <a:pt x="1971037" y="1015438"/>
                </a:cubicBezTo>
                <a:cubicBezTo>
                  <a:pt x="1970873" y="1012795"/>
                  <a:pt x="1971247" y="1010377"/>
                  <a:pt x="1971858" y="1007420"/>
                </a:cubicBezTo>
                <a:cubicBezTo>
                  <a:pt x="1889219" y="944106"/>
                  <a:pt x="1807963" y="877509"/>
                  <a:pt x="1729505" y="808882"/>
                </a:cubicBezTo>
                <a:cubicBezTo>
                  <a:pt x="1652132" y="740719"/>
                  <a:pt x="1577790" y="669969"/>
                  <a:pt x="1506007" y="597733"/>
                </a:cubicBezTo>
                <a:cubicBezTo>
                  <a:pt x="1650265" y="988437"/>
                  <a:pt x="1648039" y="1402749"/>
                  <a:pt x="1499912" y="1795211"/>
                </a:cubicBezTo>
                <a:cubicBezTo>
                  <a:pt x="1496995" y="1803635"/>
                  <a:pt x="1454455" y="1866099"/>
                  <a:pt x="1444926" y="1841464"/>
                </a:cubicBezTo>
                <a:cubicBezTo>
                  <a:pt x="1288444" y="1433999"/>
                  <a:pt x="1179507" y="967467"/>
                  <a:pt x="1425791" y="572788"/>
                </a:cubicBezTo>
                <a:cubicBezTo>
                  <a:pt x="1428418" y="568101"/>
                  <a:pt x="1431907" y="564428"/>
                  <a:pt x="1435390" y="560750"/>
                </a:cubicBezTo>
                <a:cubicBezTo>
                  <a:pt x="1440033" y="554349"/>
                  <a:pt x="1445996" y="547863"/>
                  <a:pt x="1451502" y="542471"/>
                </a:cubicBezTo>
                <a:cubicBezTo>
                  <a:pt x="1361214" y="448553"/>
                  <a:pt x="1275425" y="351231"/>
                  <a:pt x="1194128" y="250903"/>
                </a:cubicBezTo>
                <a:close/>
                <a:moveTo>
                  <a:pt x="890158" y="0"/>
                </a:moveTo>
                <a:lnTo>
                  <a:pt x="937892" y="0"/>
                </a:lnTo>
                <a:lnTo>
                  <a:pt x="924483" y="30495"/>
                </a:lnTo>
                <a:cubicBezTo>
                  <a:pt x="886566" y="121698"/>
                  <a:pt x="856718" y="217584"/>
                  <a:pt x="872288" y="306259"/>
                </a:cubicBezTo>
                <a:cubicBezTo>
                  <a:pt x="896800" y="446040"/>
                  <a:pt x="987449" y="577127"/>
                  <a:pt x="1006247" y="727373"/>
                </a:cubicBezTo>
                <a:cubicBezTo>
                  <a:pt x="1042700" y="1013846"/>
                  <a:pt x="1021035" y="1326579"/>
                  <a:pt x="986481" y="1611960"/>
                </a:cubicBezTo>
                <a:cubicBezTo>
                  <a:pt x="984668" y="1625361"/>
                  <a:pt x="941918" y="1692886"/>
                  <a:pt x="928400" y="1663986"/>
                </a:cubicBezTo>
                <a:cubicBezTo>
                  <a:pt x="723163" y="1233305"/>
                  <a:pt x="596239" y="818387"/>
                  <a:pt x="771281" y="368438"/>
                </a:cubicBezTo>
                <a:lnTo>
                  <a:pt x="200540" y="942511"/>
                </a:lnTo>
                <a:cubicBezTo>
                  <a:pt x="190537" y="952438"/>
                  <a:pt x="161507" y="972341"/>
                  <a:pt x="170253" y="942567"/>
                </a:cubicBezTo>
                <a:cubicBezTo>
                  <a:pt x="222670" y="771614"/>
                  <a:pt x="326261" y="624255"/>
                  <a:pt x="442049" y="489150"/>
                </a:cubicBezTo>
                <a:cubicBezTo>
                  <a:pt x="542966" y="370919"/>
                  <a:pt x="644574" y="322520"/>
                  <a:pt x="788582" y="301724"/>
                </a:cubicBezTo>
                <a:cubicBezTo>
                  <a:pt x="788307" y="293239"/>
                  <a:pt x="787808" y="285302"/>
                  <a:pt x="788312" y="276498"/>
                </a:cubicBezTo>
                <a:cubicBezTo>
                  <a:pt x="793051" y="221208"/>
                  <a:pt x="817827" y="155085"/>
                  <a:pt x="847625" y="89075"/>
                </a:cubicBezTo>
                <a:close/>
                <a:moveTo>
                  <a:pt x="29788" y="0"/>
                </a:moveTo>
                <a:lnTo>
                  <a:pt x="93321" y="0"/>
                </a:lnTo>
                <a:lnTo>
                  <a:pt x="79142" y="68966"/>
                </a:lnTo>
                <a:cubicBezTo>
                  <a:pt x="45734" y="225436"/>
                  <a:pt x="26794" y="379659"/>
                  <a:pt x="21253" y="535687"/>
                </a:cubicBezTo>
                <a:lnTo>
                  <a:pt x="61909" y="380358"/>
                </a:lnTo>
                <a:cubicBezTo>
                  <a:pt x="78826" y="316055"/>
                  <a:pt x="96125" y="249346"/>
                  <a:pt x="118339" y="184712"/>
                </a:cubicBezTo>
                <a:cubicBezTo>
                  <a:pt x="129562" y="152119"/>
                  <a:pt x="141878" y="119997"/>
                  <a:pt x="154192" y="87864"/>
                </a:cubicBezTo>
                <a:lnTo>
                  <a:pt x="186604" y="0"/>
                </a:lnTo>
                <a:lnTo>
                  <a:pt x="216386" y="0"/>
                </a:lnTo>
                <a:lnTo>
                  <a:pt x="180314" y="97640"/>
                </a:lnTo>
                <a:cubicBezTo>
                  <a:pt x="168233" y="129221"/>
                  <a:pt x="155916" y="161350"/>
                  <a:pt x="144924" y="193392"/>
                </a:cubicBezTo>
                <a:cubicBezTo>
                  <a:pt x="123175" y="256933"/>
                  <a:pt x="106102" y="323103"/>
                  <a:pt x="89413" y="386853"/>
                </a:cubicBezTo>
                <a:lnTo>
                  <a:pt x="49686" y="539999"/>
                </a:lnTo>
                <a:cubicBezTo>
                  <a:pt x="112204" y="409054"/>
                  <a:pt x="181190" y="283748"/>
                  <a:pt x="236604" y="152292"/>
                </a:cubicBezTo>
                <a:lnTo>
                  <a:pt x="289375" y="0"/>
                </a:lnTo>
                <a:lnTo>
                  <a:pt x="369729" y="0"/>
                </a:lnTo>
                <a:lnTo>
                  <a:pt x="354160" y="65656"/>
                </a:lnTo>
                <a:cubicBezTo>
                  <a:pt x="272180" y="311007"/>
                  <a:pt x="108679" y="519263"/>
                  <a:pt x="21325" y="763628"/>
                </a:cubicBezTo>
                <a:cubicBezTo>
                  <a:pt x="18671" y="771035"/>
                  <a:pt x="13191" y="778653"/>
                  <a:pt x="6426" y="785104"/>
                </a:cubicBezTo>
                <a:lnTo>
                  <a:pt x="0" y="789215"/>
                </a:lnTo>
                <a:lnTo>
                  <a:pt x="0" y="163142"/>
                </a:lnTo>
                <a:lnTo>
                  <a:pt x="20220" y="37416"/>
                </a:lnTo>
                <a:close/>
              </a:path>
            </a:pathLst>
          </a:custGeom>
          <a:solidFill>
            <a:srgbClr val="BEF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5"/>
          <p:cNvSpPr/>
          <p:nvPr/>
        </p:nvSpPr>
        <p:spPr>
          <a:xfrm>
            <a:off x="0" y="990600"/>
            <a:ext cx="9296400" cy="4876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17500" algn="ctr" rotWithShape="0">
              <a:schemeClr val="dk1">
                <a:alpha val="25098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5"/>
          <p:cNvSpPr txBox="1"/>
          <p:nvPr/>
        </p:nvSpPr>
        <p:spPr>
          <a:xfrm>
            <a:off x="293370" y="990599"/>
            <a:ext cx="8709660" cy="475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รายละเอียดแผนการดำเนินงาน</a:t>
            </a:r>
            <a:endParaRPr sz="2400" b="1" i="0" u="sng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508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 b="1" i="0" u="sng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3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1) วัตถุประสงค์ของการดำเนินงานและแผนการปรับปรุง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2) รายละเอียดของสายการผลิต/บริการ และระบบสนับสนุนการผลิต พร้อมด้วยรายการต่อไปนี้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2.1) ผังแสดงขั้นตอนการผลิต/บริการ รวมถึงแผนผังแสดงการติดตั้งเครื่องจักร </a:t>
            </a:r>
            <a:endParaRPr/>
          </a:p>
          <a:p>
            <a:pPr marL="1073150" marR="0" lvl="0" indent="-152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ระบบสนับสนุนการผลิต ทั้งก่อนการปรับปรุงและหลังการปรับปรุงตามแผนการดำเนินงาน</a:t>
            </a:r>
            <a:b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ของโครงการที่ขอส่งเสริมการลงทุน </a:t>
            </a: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44550" marR="0" lvl="0" indent="-56991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2.2) แผนผังการเชื่อมต่อโครงข่ายและเกณฑ์วิธี (Protocol) ที่ใช้ </a:t>
            </a:r>
            <a:b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(Network Architecture and Protocol) </a:t>
            </a:r>
            <a:endParaRPr sz="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335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3) รายละเอียดเครื่องจักร เครื่องมือ อุปกรณ์ ระบบอัตโนมัติ / หุ่นยนต์ หรือการเชื่อมโยงระหว่าง</a:t>
            </a:r>
            <a:b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เครื่องจักร หรือระบบ Facility แบบอัตโนมัติ/อัจฉริยะ หรือ ระบบสารสนเทศและ/หรือ</a:t>
            </a:r>
            <a:b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ERP หรือ ระบบ AI / Machine Learning / Data Analytics ที่นำมาใช้</a:t>
            </a:r>
            <a:b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ในโครงการ โดยระบุจำนวน มูลค่า และ แหล่งผลิต (ถ้ามี)</a:t>
            </a:r>
            <a:endParaRPr/>
          </a:p>
        </p:txBody>
      </p:sp>
      <p:sp>
        <p:nvSpPr>
          <p:cNvPr id="766" name="Google Shape;766;p5"/>
          <p:cNvSpPr txBox="1"/>
          <p:nvPr/>
        </p:nvSpPr>
        <p:spPr>
          <a:xfrm>
            <a:off x="11625943" y="6238029"/>
            <a:ext cx="566057" cy="47729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Kanit"/>
                <a:ea typeface="Kanit"/>
                <a:cs typeface="Kanit"/>
                <a:sym typeface="Kanit"/>
              </a:rPr>
              <a:t>5</a:t>
            </a:r>
            <a:endParaRPr sz="1600" b="1" i="0" u="none" strike="noStrike" cap="none">
              <a:solidFill>
                <a:srgbClr val="FFFFFF"/>
              </a:solidFill>
              <a:latin typeface="Kanit"/>
              <a:ea typeface="Kanit"/>
              <a:cs typeface="Kanit"/>
              <a:sym typeface="Kani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6"/>
          <p:cNvSpPr txBox="1"/>
          <p:nvPr/>
        </p:nvSpPr>
        <p:spPr>
          <a:xfrm>
            <a:off x="1381125" y="4919549"/>
            <a:ext cx="8096017" cy="1723549"/>
          </a:xfrm>
          <a:prstGeom prst="rect">
            <a:avLst/>
          </a:prstGeom>
          <a:solidFill>
            <a:srgbClr val="C0E4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Kanit"/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Kanit"/>
                <a:ea typeface="Kanit"/>
                <a:cs typeface="Kanit"/>
                <a:sym typeface="Kanit"/>
              </a:rPr>
              <a:t>      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Kanit"/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Kanit"/>
                <a:ea typeface="Kanit"/>
                <a:cs typeface="Kanit"/>
                <a:sym typeface="Kanit"/>
              </a:rPr>
              <a:t> ระบุจำนวนแผน (ตัวเลข) </a:t>
            </a:r>
            <a:br>
              <a:rPr lang="en-US" sz="2400" b="1" i="0" u="none" strike="noStrike" cap="none">
                <a:solidFill>
                  <a:srgbClr val="FF0000"/>
                </a:solidFill>
                <a:latin typeface="Kanit"/>
                <a:ea typeface="Kanit"/>
                <a:cs typeface="Kanit"/>
                <a:sym typeface="Kanit"/>
              </a:rPr>
            </a:br>
            <a:r>
              <a:rPr lang="en-US" sz="2400" b="1" i="0" u="none" strike="noStrike" cap="none">
                <a:solidFill>
                  <a:srgbClr val="FF0000"/>
                </a:solidFill>
                <a:latin typeface="Kanit"/>
                <a:ea typeface="Kanit"/>
                <a:cs typeface="Kanit"/>
                <a:sym typeface="Kanit"/>
              </a:rPr>
              <a:t>ที่จะดำเนินการปรับปรุงว่ามีทั้งหมดกี่โครงการ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FF0000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pic>
        <p:nvPicPr>
          <p:cNvPr id="773" name="Google Shape;773;p6" descr="A blue and yellow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 extrusionOk="0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774" name="Google Shape;774;p6"/>
          <p:cNvSpPr/>
          <p:nvPr/>
        </p:nvSpPr>
        <p:spPr>
          <a:xfrm rot="10389197" flipH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noFill/>
          <a:ln w="127000" cap="rnd" cmpd="sng">
            <a:solidFill>
              <a:schemeClr val="accent4">
                <a:alpha val="94901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6"/>
          <p:cNvSpPr/>
          <p:nvPr/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76" name="Google Shape;776;p6"/>
          <p:cNvGrpSpPr/>
          <p:nvPr/>
        </p:nvGrpSpPr>
        <p:grpSpPr>
          <a:xfrm>
            <a:off x="296053" y="712927"/>
            <a:ext cx="6078867" cy="4174178"/>
            <a:chOff x="296053" y="712927"/>
            <a:chExt cx="6078867" cy="4174178"/>
          </a:xfrm>
        </p:grpSpPr>
        <p:sp>
          <p:nvSpPr>
            <p:cNvPr id="777" name="Google Shape;777;p6"/>
            <p:cNvSpPr/>
            <p:nvPr/>
          </p:nvSpPr>
          <p:spPr>
            <a:xfrm>
              <a:off x="296053" y="712927"/>
              <a:ext cx="3560303" cy="1780151"/>
            </a:xfrm>
            <a:custGeom>
              <a:avLst/>
              <a:gdLst/>
              <a:ahLst/>
              <a:cxnLst/>
              <a:rect l="l" t="t" r="r" b="b"/>
              <a:pathLst>
                <a:path w="3560303" h="1780151" extrusionOk="0">
                  <a:moveTo>
                    <a:pt x="0" y="178015"/>
                  </a:moveTo>
                  <a:cubicBezTo>
                    <a:pt x="0" y="79700"/>
                    <a:pt x="79700" y="0"/>
                    <a:pt x="178015" y="0"/>
                  </a:cubicBezTo>
                  <a:lnTo>
                    <a:pt x="3382288" y="0"/>
                  </a:lnTo>
                  <a:cubicBezTo>
                    <a:pt x="3480603" y="0"/>
                    <a:pt x="3560303" y="79700"/>
                    <a:pt x="3560303" y="178015"/>
                  </a:cubicBezTo>
                  <a:lnTo>
                    <a:pt x="3560303" y="1602136"/>
                  </a:lnTo>
                  <a:cubicBezTo>
                    <a:pt x="3560303" y="1700451"/>
                    <a:pt x="3480603" y="1780151"/>
                    <a:pt x="3382288" y="1780151"/>
                  </a:cubicBezTo>
                  <a:lnTo>
                    <a:pt x="178015" y="1780151"/>
                  </a:lnTo>
                  <a:cubicBezTo>
                    <a:pt x="79700" y="1780151"/>
                    <a:pt x="0" y="1700451"/>
                    <a:pt x="0" y="1602136"/>
                  </a:cubicBezTo>
                  <a:lnTo>
                    <a:pt x="0" y="178015"/>
                  </a:lnTo>
                  <a:close/>
                </a:path>
              </a:pathLst>
            </a:custGeom>
            <a:gradFill>
              <a:gsLst>
                <a:gs pos="0">
                  <a:srgbClr val="AB4E9D"/>
                </a:gs>
                <a:gs pos="50000">
                  <a:srgbClr val="A62094"/>
                </a:gs>
                <a:gs pos="100000">
                  <a:srgbClr val="96188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128325" tIns="102925" rIns="128325" bIns="1029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Arial"/>
                <a:buNone/>
              </a:pPr>
              <a:r>
                <a:rPr lang="en-US" sz="4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รายละเอียด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140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Arial"/>
                <a:buNone/>
              </a:pPr>
              <a:r>
                <a:rPr lang="en-US" sz="4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การดำเนินงาน</a:t>
              </a:r>
              <a:endParaRPr sz="4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6"/>
            <p:cNvSpPr/>
            <p:nvPr/>
          </p:nvSpPr>
          <p:spPr>
            <a:xfrm>
              <a:off x="542925" y="2571750"/>
              <a:ext cx="5831995" cy="2315355"/>
            </a:xfrm>
            <a:custGeom>
              <a:avLst/>
              <a:gdLst/>
              <a:ahLst/>
              <a:cxnLst/>
              <a:rect l="l" t="t" r="r" b="b"/>
              <a:pathLst>
                <a:path w="3034422" h="1015026" extrusionOk="0">
                  <a:moveTo>
                    <a:pt x="0" y="101503"/>
                  </a:moveTo>
                  <a:cubicBezTo>
                    <a:pt x="0" y="45444"/>
                    <a:pt x="45444" y="0"/>
                    <a:pt x="101503" y="0"/>
                  </a:cubicBezTo>
                  <a:lnTo>
                    <a:pt x="2932919" y="0"/>
                  </a:lnTo>
                  <a:cubicBezTo>
                    <a:pt x="2988978" y="0"/>
                    <a:pt x="3034422" y="45444"/>
                    <a:pt x="3034422" y="101503"/>
                  </a:cubicBezTo>
                  <a:lnTo>
                    <a:pt x="3034422" y="913523"/>
                  </a:lnTo>
                  <a:cubicBezTo>
                    <a:pt x="3034422" y="969582"/>
                    <a:pt x="2988978" y="1015026"/>
                    <a:pt x="2932919" y="1015026"/>
                  </a:cubicBezTo>
                  <a:lnTo>
                    <a:pt x="101503" y="1015026"/>
                  </a:lnTo>
                  <a:cubicBezTo>
                    <a:pt x="45444" y="1015026"/>
                    <a:pt x="0" y="969582"/>
                    <a:pt x="0" y="913523"/>
                  </a:cubicBezTo>
                  <a:lnTo>
                    <a:pt x="0" y="101503"/>
                  </a:lnTo>
                  <a:close/>
                </a:path>
              </a:pathLst>
            </a:custGeom>
            <a:gradFill>
              <a:gsLst>
                <a:gs pos="0">
                  <a:srgbClr val="63B150"/>
                </a:gs>
                <a:gs pos="50000">
                  <a:srgbClr val="48AC24"/>
                </a:gs>
                <a:gs pos="100000">
                  <a:srgbClr val="3D9D1A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83050" tIns="65275" rIns="83050" bIns="65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จำนวน </a:t>
              </a:r>
              <a:r>
                <a:rPr lang="en-US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………</a:t>
              </a:r>
              <a:r>
                <a:rPr lang="en-US" sz="4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โครงการ</a:t>
              </a:r>
              <a:br>
                <a:rPr lang="en-US" sz="4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4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แผนเงินลงทุน จำนวน </a:t>
              </a:r>
              <a:r>
                <a:rPr lang="en-US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………</a:t>
              </a:r>
              <a:r>
                <a:rPr lang="en-US" sz="4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ล้านบาท</a:t>
              </a:r>
              <a:endParaRPr sz="4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79" name="Google Shape;77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2449" y="2219688"/>
            <a:ext cx="3886008" cy="2170861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6"/>
          <p:cNvSpPr txBox="1"/>
          <p:nvPr/>
        </p:nvSpPr>
        <p:spPr>
          <a:xfrm>
            <a:off x="11625943" y="6238029"/>
            <a:ext cx="566057" cy="47729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Kanit"/>
                <a:ea typeface="Kanit"/>
                <a:cs typeface="Kanit"/>
                <a:sym typeface="Kanit"/>
              </a:rPr>
              <a:t>6</a:t>
            </a:r>
            <a:endParaRPr sz="1600" b="1" i="0" u="none" strike="noStrike" cap="none">
              <a:solidFill>
                <a:srgbClr val="FFFFFF"/>
              </a:solidFill>
              <a:latin typeface="Kanit"/>
              <a:ea typeface="Kanit"/>
              <a:cs typeface="Kanit"/>
              <a:sym typeface="Kani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7"/>
          <p:cNvSpPr txBox="1">
            <a:spLocks noGrp="1"/>
          </p:cNvSpPr>
          <p:nvPr>
            <p:ph type="title"/>
          </p:nvPr>
        </p:nvSpPr>
        <p:spPr>
          <a:xfrm>
            <a:off x="510654" y="685800"/>
            <a:ext cx="10515600" cy="1664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>
                <a:latin typeface="Tahoma"/>
                <a:ea typeface="Tahoma"/>
                <a:cs typeface="Tahoma"/>
                <a:sym typeface="Tahoma"/>
              </a:rPr>
              <a:t>- จำนวนพนักงานทั้งหมดของบริษัท จำนวน ……. คน </a:t>
            </a:r>
            <a:br>
              <a:rPr lang="en-US" sz="2400">
                <a:latin typeface="Tahoma"/>
                <a:ea typeface="Tahoma"/>
                <a:cs typeface="Tahoma"/>
                <a:sym typeface="Tahoma"/>
              </a:rPr>
            </a:br>
            <a:r>
              <a:rPr lang="en-US" sz="2400">
                <a:latin typeface="Tahoma"/>
                <a:ea typeface="Tahoma"/>
                <a:cs typeface="Tahoma"/>
                <a:sym typeface="Tahoma"/>
              </a:rPr>
              <a:t>- จำนวนพนักงานที่เกี่ยวข้องและได้รับผลประโยชน์จากการปรับปรุงประสิทธิภาพ</a:t>
            </a:r>
            <a:br>
              <a:rPr lang="en-US" sz="2400">
                <a:latin typeface="Tahoma"/>
                <a:ea typeface="Tahoma"/>
                <a:cs typeface="Tahoma"/>
                <a:sym typeface="Tahoma"/>
              </a:rPr>
            </a:br>
            <a:r>
              <a:rPr lang="en-US" sz="2400">
                <a:latin typeface="Tahoma"/>
                <a:ea typeface="Tahoma"/>
                <a:cs typeface="Tahoma"/>
                <a:sym typeface="Tahoma"/>
              </a:rPr>
              <a:t>   เพื่อยกระดับสู่อุตสาหกรรม 4.0 ตารางแสดงข้อมูลดังต่อไปนี้</a:t>
            </a:r>
            <a:endParaRPr sz="2400">
              <a:latin typeface="Tahoma"/>
              <a:ea typeface="Tahoma"/>
              <a:cs typeface="Tahoma"/>
              <a:sym typeface="Tahoma"/>
            </a:endParaRPr>
          </a:p>
        </p:txBody>
      </p:sp>
      <p:graphicFrame>
        <p:nvGraphicFramePr>
          <p:cNvPr id="786" name="Google Shape;786;p7"/>
          <p:cNvGraphicFramePr/>
          <p:nvPr/>
        </p:nvGraphicFramePr>
        <p:xfrm>
          <a:off x="1547138" y="2351162"/>
          <a:ext cx="8128000" cy="3201010"/>
        </p:xfrm>
        <a:graphic>
          <a:graphicData uri="http://schemas.openxmlformats.org/drawingml/2006/table">
            <a:tbl>
              <a:tblPr firstRow="1" bandRow="1">
                <a:noFill/>
                <a:tableStyleId>{8FEF475C-7B46-478D-93E7-880EE38FDCB2}</a:tableStyleId>
              </a:tblPr>
              <a:tblGrid>
                <a:gridCol w="391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u="none" strike="noStrike" cap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ระดับ</a:t>
                      </a:r>
                      <a:endParaRPr sz="2400" b="0" u="none" strike="noStrike" cap="none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u="none" strike="noStrike" cap="none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จำนวนคนงาน (คน)</a:t>
                      </a:r>
                      <a:endParaRPr sz="2400" b="0" u="none" strike="noStrike" cap="none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u="none" strike="noStrike" cap="none">
                          <a:latin typeface="Tahoma"/>
                          <a:ea typeface="Tahoma"/>
                          <a:cs typeface="Tahoma"/>
                          <a:sym typeface="Tahoma"/>
                        </a:rPr>
                        <a:t>ระดับผู้บริหาร</a:t>
                      </a:r>
                      <a:endParaRPr sz="2400" b="0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-</a:t>
                      </a:r>
                      <a:endParaRPr sz="2400" b="0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ระดับผู้ชำนาญการเฉพาะด้าน</a:t>
                      </a:r>
                      <a:endParaRPr sz="2400" b="0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-</a:t>
                      </a:r>
                      <a:endParaRPr sz="2400" b="0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ระดับผู้คุมงาน/ หัวหน้างาน 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-</a:t>
                      </a:r>
                      <a:endParaRPr sz="2400" b="0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พนักงานสำนักงาน</a:t>
                      </a:r>
                      <a:endParaRPr sz="2400" b="0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-</a:t>
                      </a:r>
                      <a:endParaRPr sz="2400" b="0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คนงานฝีมือและกึ่งฝีมือ</a:t>
                      </a:r>
                      <a:endParaRPr sz="2400" b="0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ED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-</a:t>
                      </a:r>
                      <a:endParaRPr sz="2400" b="0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รวม</a:t>
                      </a:r>
                      <a:endParaRPr sz="2400" b="0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>
                          <a:latin typeface="Tahoma"/>
                          <a:ea typeface="Tahoma"/>
                          <a:cs typeface="Tahoma"/>
                          <a:sym typeface="Tahoma"/>
                        </a:rPr>
                        <a:t>-</a:t>
                      </a:r>
                      <a:endParaRPr sz="2400" b="0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87" name="Google Shape;787;p7"/>
          <p:cNvSpPr txBox="1"/>
          <p:nvPr/>
        </p:nvSpPr>
        <p:spPr>
          <a:xfrm>
            <a:off x="0" y="0"/>
            <a:ext cx="12192000" cy="685800"/>
          </a:xfrm>
          <a:prstGeom prst="rect">
            <a:avLst/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จำนวนพนักงานของบริษัท</a:t>
            </a:r>
            <a:endParaRPr/>
          </a:p>
        </p:txBody>
      </p:sp>
      <p:sp>
        <p:nvSpPr>
          <p:cNvPr id="788" name="Google Shape;788;p7"/>
          <p:cNvSpPr txBox="1"/>
          <p:nvPr/>
        </p:nvSpPr>
        <p:spPr>
          <a:xfrm>
            <a:off x="510654" y="6309004"/>
            <a:ext cx="10515600" cy="40632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Font typeface="Tahoma"/>
              <a:buNone/>
            </a:pPr>
            <a:r>
              <a:rPr lang="en-US" sz="1100" b="0" i="0" u="none" strike="noStrike" cap="none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หมายเหตุ: สามารถปรับเปลี่ยนข้อความและเพิ่มจำนวนเติมช่องในตารางดังกล่าว</a:t>
            </a:r>
            <a:endParaRPr sz="1200" b="0" i="0" u="none" strike="noStrike" cap="none">
              <a:solidFill>
                <a:srgbClr val="FF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89" name="Google Shape;789;p7"/>
          <p:cNvSpPr txBox="1"/>
          <p:nvPr/>
        </p:nvSpPr>
        <p:spPr>
          <a:xfrm>
            <a:off x="11625943" y="6244136"/>
            <a:ext cx="566057" cy="47729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US" sz="1600" b="1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7</a:t>
            </a:fld>
            <a:endParaRPr sz="1600" b="1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EF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5" name="Google Shape;795;p8"/>
          <p:cNvGrpSpPr/>
          <p:nvPr/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796" name="Google Shape;796;p8"/>
            <p:cNvSpPr/>
            <p:nvPr/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8"/>
            <p:cNvSpPr/>
            <p:nvPr/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rgbClr val="D8F2C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8" name="Google Shape;798;p8"/>
          <p:cNvSpPr/>
          <p:nvPr/>
        </p:nvSpPr>
        <p:spPr>
          <a:xfrm>
            <a:off x="0" y="0"/>
            <a:ext cx="12192000" cy="4267200"/>
          </a:xfrm>
          <a:custGeom>
            <a:avLst/>
            <a:gdLst/>
            <a:ahLst/>
            <a:cxnLst/>
            <a:rect l="l" t="t" r="r" b="b"/>
            <a:pathLst>
              <a:path w="12192000" h="4267200" extrusionOk="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rgbClr val="BEF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8"/>
          <p:cNvSpPr/>
          <p:nvPr/>
        </p:nvSpPr>
        <p:spPr>
          <a:xfrm>
            <a:off x="457200" y="457201"/>
            <a:ext cx="11277600" cy="594359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17500" algn="ctr" rotWithShape="0">
              <a:schemeClr val="dk1">
                <a:alpha val="25098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p8"/>
          <p:cNvSpPr txBox="1">
            <a:spLocks noGrp="1"/>
          </p:cNvSpPr>
          <p:nvPr>
            <p:ph type="title"/>
          </p:nvPr>
        </p:nvSpPr>
        <p:spPr>
          <a:xfrm>
            <a:off x="1106422" y="545867"/>
            <a:ext cx="9906000" cy="685800"/>
          </a:xfrm>
          <a:prstGeom prst="rect">
            <a:avLst/>
          </a:prstGeom>
          <a:solidFill>
            <a:srgbClr val="B3E5A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en-US" sz="4000"/>
              <a:t>สรุปจำนวนโครงการทั้งหมดที่เสนอในแผนลงทุน</a:t>
            </a:r>
            <a:endParaRPr/>
          </a:p>
        </p:txBody>
      </p:sp>
      <p:graphicFrame>
        <p:nvGraphicFramePr>
          <p:cNvPr id="801" name="Google Shape;801;p8"/>
          <p:cNvGraphicFramePr/>
          <p:nvPr/>
        </p:nvGraphicFramePr>
        <p:xfrm>
          <a:off x="1033266" y="1320333"/>
          <a:ext cx="9979150" cy="5268300"/>
        </p:xfrm>
        <a:graphic>
          <a:graphicData uri="http://schemas.openxmlformats.org/drawingml/2006/table">
            <a:tbl>
              <a:tblPr firstRow="1" bandRow="1">
                <a:noFill/>
                <a:tableStyleId>{8FEF475C-7B46-478D-93E7-880EE38FDCB2}</a:tableStyleId>
              </a:tblPr>
              <a:tblGrid>
                <a:gridCol w="1339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07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4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/>
                    </a:p>
                  </a:txBody>
                  <a:tcPr marL="94300" marR="94300" marT="47150" marB="4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/>
                        <a:t>ชื่อโครงการ</a:t>
                      </a:r>
                      <a:endParaRPr/>
                    </a:p>
                  </a:txBody>
                  <a:tcPr marL="94300" marR="94300" marT="47150" marB="4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/>
                        <a:t>จำนวนเงินลงทุน(บาท)</a:t>
                      </a:r>
                      <a:endParaRPr/>
                    </a:p>
                  </a:txBody>
                  <a:tcPr marL="94300" marR="94300" marT="47150" marB="471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/>
                        <a:t>1</a:t>
                      </a:r>
                      <a:endParaRPr sz="2900"/>
                    </a:p>
                  </a:txBody>
                  <a:tcPr marL="94300" marR="94300" marT="47150" marB="4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/>
                    </a:p>
                  </a:txBody>
                  <a:tcPr marL="94300" marR="94300" marT="47150" marB="4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/>
                    </a:p>
                  </a:txBody>
                  <a:tcPr marL="94300" marR="94300" marT="47150" marB="471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/>
                        <a:t>2</a:t>
                      </a:r>
                      <a:endParaRPr sz="2900"/>
                    </a:p>
                  </a:txBody>
                  <a:tcPr marL="94300" marR="94300" marT="47150" marB="4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/>
                    </a:p>
                  </a:txBody>
                  <a:tcPr marL="94300" marR="94300" marT="47150" marB="4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/>
                    </a:p>
                  </a:txBody>
                  <a:tcPr marL="94300" marR="94300" marT="47150" marB="471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/>
                        <a:t>3</a:t>
                      </a:r>
                      <a:endParaRPr sz="2900"/>
                    </a:p>
                  </a:txBody>
                  <a:tcPr marL="94300" marR="94300" marT="47150" marB="4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/>
                    </a:p>
                  </a:txBody>
                  <a:tcPr marL="94300" marR="94300" marT="47150" marB="4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/>
                    </a:p>
                  </a:txBody>
                  <a:tcPr marL="94300" marR="94300" marT="47150" marB="471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/>
                        <a:t>4</a:t>
                      </a:r>
                      <a:endParaRPr sz="2900"/>
                    </a:p>
                  </a:txBody>
                  <a:tcPr marL="94300" marR="94300" marT="47150" marB="4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/>
                    </a:p>
                  </a:txBody>
                  <a:tcPr marL="94300" marR="94300" marT="47150" marB="4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/>
                    </a:p>
                  </a:txBody>
                  <a:tcPr marL="94300" marR="94300" marT="47150" marB="471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/>
                        <a:t>5</a:t>
                      </a:r>
                      <a:endParaRPr sz="2900"/>
                    </a:p>
                  </a:txBody>
                  <a:tcPr marL="94300" marR="94300" marT="47150" marB="4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/>
                    </a:p>
                  </a:txBody>
                  <a:tcPr marL="94300" marR="94300" marT="47150" marB="4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/>
                    </a:p>
                  </a:txBody>
                  <a:tcPr marL="94300" marR="94300" marT="47150" marB="4715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/>
                        <a:t>6</a:t>
                      </a:r>
                      <a:endParaRPr sz="2900"/>
                    </a:p>
                  </a:txBody>
                  <a:tcPr marL="94300" marR="94300" marT="47150" marB="4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/>
                    </a:p>
                  </a:txBody>
                  <a:tcPr marL="94300" marR="94300" marT="47150" marB="4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/>
                    </a:p>
                  </a:txBody>
                  <a:tcPr marL="94300" marR="94300" marT="47150" marB="4715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4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/>
                        <a:t>7</a:t>
                      </a:r>
                      <a:endParaRPr sz="2900"/>
                    </a:p>
                  </a:txBody>
                  <a:tcPr marL="94300" marR="94300" marT="47150" marB="4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/>
                    </a:p>
                  </a:txBody>
                  <a:tcPr marL="94300" marR="94300" marT="47150" marB="4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/>
                    </a:p>
                  </a:txBody>
                  <a:tcPr marL="94300" marR="94300" marT="47150" marB="4715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4875">
                <a:tc gridSpan="2"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 b="1"/>
                        <a:t>รวมทั้งสิ้น</a:t>
                      </a:r>
                      <a:endParaRPr/>
                    </a:p>
                  </a:txBody>
                  <a:tcPr marL="94300" marR="94300" marT="47150" marB="47150">
                    <a:solidFill>
                      <a:srgbClr val="AEAEA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/>
                        <a:t>                    ...................................</a:t>
                      </a:r>
                      <a:r>
                        <a:rPr lang="en-US" sz="2900" b="1"/>
                        <a:t>บาท</a:t>
                      </a:r>
                      <a:endParaRPr sz="2900"/>
                    </a:p>
                  </a:txBody>
                  <a:tcPr marL="94300" marR="94300" marT="47150" marB="47150">
                    <a:solidFill>
                      <a:srgbClr val="AEAE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02" name="Google Shape;802;p8"/>
          <p:cNvSpPr txBox="1"/>
          <p:nvPr/>
        </p:nvSpPr>
        <p:spPr>
          <a:xfrm>
            <a:off x="11625943" y="6244136"/>
            <a:ext cx="566057" cy="47729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US" sz="16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8</a:t>
            </a:fld>
            <a:endParaRPr sz="16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808" name="Google Shape;808;p9"/>
          <p:cNvSpPr txBox="1"/>
          <p:nvPr/>
        </p:nvSpPr>
        <p:spPr>
          <a:xfrm>
            <a:off x="263585" y="9658"/>
            <a:ext cx="118489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ngsana New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Angsana New"/>
                <a:ea typeface="Angsana New"/>
                <a:cs typeface="Angsana New"/>
                <a:sym typeface="Angsana New"/>
              </a:rPr>
              <a:t>รูปภาพเครื่องจักรและหุ่นยนต์หรือระบบดิจิทัลที่ใช้ในโครงการ As is and To be System </a:t>
            </a:r>
            <a:r>
              <a:rPr lang="en-US" sz="2800" b="1" i="0" u="none" strike="noStrike" cap="none">
                <a:solidFill>
                  <a:srgbClr val="FF0000"/>
                </a:solidFill>
                <a:latin typeface="Angsana New"/>
                <a:ea typeface="Angsana New"/>
                <a:cs typeface="Angsana New"/>
                <a:sym typeface="Angsana New"/>
              </a:rPr>
              <a:t> </a:t>
            </a:r>
            <a:endParaRPr/>
          </a:p>
        </p:txBody>
      </p:sp>
      <p:graphicFrame>
        <p:nvGraphicFramePr>
          <p:cNvPr id="809" name="Google Shape;809;p9"/>
          <p:cNvGraphicFramePr/>
          <p:nvPr/>
        </p:nvGraphicFramePr>
        <p:xfrm>
          <a:off x="263585" y="532877"/>
          <a:ext cx="11756900" cy="6145650"/>
        </p:xfrm>
        <a:graphic>
          <a:graphicData uri="http://schemas.openxmlformats.org/drawingml/2006/table">
            <a:tbl>
              <a:tblPr firstRow="1" bandRow="1">
                <a:noFill/>
                <a:tableStyleId>{8FEF475C-7B46-478D-93E7-880EE38FDCB2}</a:tableStyleId>
              </a:tblPr>
              <a:tblGrid>
                <a:gridCol w="1151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8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0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12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6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876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83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โครงการหลัก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โครงการย่อย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จำนวน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As is System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To be System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มูลค่าเงินลงทุน (ล้านบาท)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มิติย่อย</a:t>
                      </a:r>
                      <a:br>
                        <a:rPr lang="en-US" sz="20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en-US" sz="20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ที่เกี่ยวข้อง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4950">
                <a:tc rowSpan="4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1. ชื่อโครงการหลัก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(รูปภาพ+คำอธิบายสั้นๆ)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(รูปภาพ+คำอธิบายสั้นๆ)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4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(รูปภาพ+คำอธิบายสั้นๆ)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(รูปภาพ+คำอธิบายสั้นๆ)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4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(รูปภาพ+คำอธิบายสั้นๆ)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(รูปภาพ+คำอธิบายสั้นๆ)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84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(รูปภาพ+คำอธิบายสั้นๆ)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(รูปภาพ+คำอธิบายสั้นๆ)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10" name="Google Shape;810;p9"/>
          <p:cNvSpPr txBox="1"/>
          <p:nvPr/>
        </p:nvSpPr>
        <p:spPr>
          <a:xfrm>
            <a:off x="11775057" y="6426679"/>
            <a:ext cx="416943" cy="29475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9</a:t>
            </a:fld>
            <a:endParaRPr sz="1400" b="0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ver and End Slide Master">
  <a:themeElements>
    <a:clrScheme name="ALLPPT-COLOR-A34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ver and End Slide Master">
  <a:themeElements>
    <a:clrScheme name="ALLPPT-COLOR-A34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over and End Slide Master">
  <a:themeElements>
    <a:clrScheme name="ALLPPT-COLOR-A34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Cover and End Slide Master">
  <a:themeElements>
    <a:clrScheme name="ALLPPT-COLOR-A34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12713</TotalTime>
  <Words>2769</Words>
  <Application>Microsoft Office PowerPoint</Application>
  <PresentationFormat>Widescreen</PresentationFormat>
  <Paragraphs>573</Paragraphs>
  <Slides>33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33</vt:i4>
      </vt:variant>
    </vt:vector>
  </HeadingPairs>
  <TitlesOfParts>
    <vt:vector size="52" baseType="lpstr">
      <vt:lpstr>Prompt</vt:lpstr>
      <vt:lpstr>Kanit Medium</vt:lpstr>
      <vt:lpstr>Angsana New</vt:lpstr>
      <vt:lpstr>TH SarabunPSK</vt:lpstr>
      <vt:lpstr>Kanit</vt:lpstr>
      <vt:lpstr>Tahoma</vt:lpstr>
      <vt:lpstr>Play</vt:lpstr>
      <vt:lpstr>Arial</vt:lpstr>
      <vt:lpstr>Calibri</vt:lpstr>
      <vt:lpstr>Sarabun</vt:lpstr>
      <vt:lpstr>Aptos</vt:lpstr>
      <vt:lpstr>Cambria Math</vt:lpstr>
      <vt:lpstr>Cordia New</vt:lpstr>
      <vt:lpstr>1_Office Theme</vt:lpstr>
      <vt:lpstr>Office Theme</vt:lpstr>
      <vt:lpstr>Cover and End Slide Master</vt:lpstr>
      <vt:lpstr>1_Cover and End Slide Master</vt:lpstr>
      <vt:lpstr>2_Cover and End Slide Master</vt:lpstr>
      <vt:lpstr>5_Cover and End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 จำนวนพนักงานทั้งหมดของบริษัท จำนวน ……. คน  - จำนวนพนักงานที่เกี่ยวข้องและได้รับผลประโยชน์จากการปรับปรุงประสิทธิภาพ    เพื่อยกระดับสู่อุตสาหกรรม 4.0 ตารางแสดงข้อมูลดังต่อไปนี้</vt:lpstr>
      <vt:lpstr>สรุปจำนวนโครงการทั้งหมดที่เสนอในแผนลงทุน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เกณฑ์การลงทุนตามมาตรการฯ คือ ต้องลงทุน ด้านที่ 1 และ ด้านที่ 2 หรือ ด้านที่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Korkwan</dc:creator>
  <cp:lastModifiedBy>lukana eksorakul</cp:lastModifiedBy>
  <cp:revision>12</cp:revision>
  <dcterms:created xsi:type="dcterms:W3CDTF">2023-06-20T06:28:41Z</dcterms:created>
  <dcterms:modified xsi:type="dcterms:W3CDTF">2026-08-21T03:26:57Z</dcterms:modified>
</cp:coreProperties>
</file>