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2643D-7D7B-52D1-6777-7ABFE95EE5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5E8EE5-B469-F251-2797-23442CE5B6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7C9D79-3B4F-EF73-0B0E-579B4ABA9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4753F-98A1-4FB5-8EFE-CA5D0B357992}" type="datetimeFigureOut">
              <a:rPr lang="th-TH" smtClean="0"/>
              <a:t>04/02/68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5C4449-2B1A-931E-BB0D-29F918895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71FA0-C208-F3A8-D798-04B1DF455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CD01E-17BB-48E4-AB2B-C9D0260DF7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19625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7D6D7-6664-D4C5-F3ED-ED2B749AA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9BEB1D-84B2-579D-0508-EB3C5F462A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D08FE8-0FA3-4B5C-EB32-67C9EA08D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4753F-98A1-4FB5-8EFE-CA5D0B357992}" type="datetimeFigureOut">
              <a:rPr lang="th-TH" smtClean="0"/>
              <a:t>04/02/68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A7DEED-B049-5DA4-9CD1-A50320615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88BF39-12A2-5134-1CBC-1F681B32E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CD01E-17BB-48E4-AB2B-C9D0260DF7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19852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5C094C-5DD1-20B4-4AD6-F5259F0E50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9B7B4F-4016-8B0C-0F40-22204CB54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E6298D-7BF8-A1AC-ED1F-227DBCC1C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4753F-98A1-4FB5-8EFE-CA5D0B357992}" type="datetimeFigureOut">
              <a:rPr lang="th-TH" smtClean="0"/>
              <a:t>04/02/68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A3C17C-18CC-70BE-025D-1266C6FD4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65A510-23CE-2E34-970F-56C3C212F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CD01E-17BB-48E4-AB2B-C9D0260DF7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48400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02D86-7CD6-5BAC-B667-9FA545705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B498D4-A345-D462-0C5D-62DE3D3C2D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567611-A5F9-1F96-AA8D-F18DF98AB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4753F-98A1-4FB5-8EFE-CA5D0B357992}" type="datetimeFigureOut">
              <a:rPr lang="th-TH" smtClean="0"/>
              <a:t>04/02/68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9FE9E9-0B51-697F-C20D-ABEDC1A8F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ED2ED7-ACEE-2A24-2485-9880AC7AE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CD01E-17BB-48E4-AB2B-C9D0260DF7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88190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95A71-7EDA-A894-23DD-7F1592022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6131FE-F424-95D8-9A42-939B4BFC32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D418D9-4D87-6C7D-8272-2FC3AFE6A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4753F-98A1-4FB5-8EFE-CA5D0B357992}" type="datetimeFigureOut">
              <a:rPr lang="th-TH" smtClean="0"/>
              <a:t>04/02/68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DE57F5-D37E-FFAB-3680-218675B22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C88086-7BFE-549E-E81B-BF34FAC0D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CD01E-17BB-48E4-AB2B-C9D0260DF7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23069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FCF73-B4D9-B317-8B43-85761D822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4CB0D-340E-F971-D4E1-371BD8A384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C8257B-5DB4-4F31-6FCA-ED11D5CB82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D6F244-EF07-AD35-F894-2DA03988E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4753F-98A1-4FB5-8EFE-CA5D0B357992}" type="datetimeFigureOut">
              <a:rPr lang="th-TH" smtClean="0"/>
              <a:t>04/02/68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8CBB93-CA77-798A-3597-4F4235C4C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8C5805-B5A2-9870-C9F3-8AF336BA9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CD01E-17BB-48E4-AB2B-C9D0260DF7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45097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07182-B0F1-6F75-D743-DC63CB543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10325F-8792-720E-D3BC-C232AED8FB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6CF478-D24F-6C8E-38B2-2340F519A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65B803-E430-3C53-2726-7DAC9F10C4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38060A-7F04-2305-3A44-FAE899454D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9BE909-48E2-8160-4833-4F54AE5C3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4753F-98A1-4FB5-8EFE-CA5D0B357992}" type="datetimeFigureOut">
              <a:rPr lang="th-TH" smtClean="0"/>
              <a:t>04/02/68</a:t>
            </a:fld>
            <a:endParaRPr lang="th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93632F-374E-53F1-C254-421EC084A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62E366-7708-637C-E4AD-C46FC6722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CD01E-17BB-48E4-AB2B-C9D0260DF7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21374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67B98-EB93-78D8-ABEA-5417477E2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9AB323-1E74-A356-DA36-280ADC38B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4753F-98A1-4FB5-8EFE-CA5D0B357992}" type="datetimeFigureOut">
              <a:rPr lang="th-TH" smtClean="0"/>
              <a:t>04/02/68</a:t>
            </a:fld>
            <a:endParaRPr lang="th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E55FF8-BC02-44E8-DDE4-60A3A7239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0E6D36-FF77-FEB5-B3B6-B0C177C08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CD01E-17BB-48E4-AB2B-C9D0260DF7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0445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6A91C8-ED3E-24E1-C3C6-7EB6AD8F9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4753F-98A1-4FB5-8EFE-CA5D0B357992}" type="datetimeFigureOut">
              <a:rPr lang="th-TH" smtClean="0"/>
              <a:t>04/02/68</a:t>
            </a:fld>
            <a:endParaRPr lang="th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F6412F-A66C-0860-1C3B-06BFB7965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3330E3-7A32-9034-8A4C-C4AD6E80C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CD01E-17BB-48E4-AB2B-C9D0260DF7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31191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FDD54-AC37-070D-8614-090082EC9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61049-0FDF-FE9A-3B08-9188A4809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031B7A-26A9-9B1F-B1F2-946D3EC436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D21DB9-26C0-E2DA-762C-DB2E2E88F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4753F-98A1-4FB5-8EFE-CA5D0B357992}" type="datetimeFigureOut">
              <a:rPr lang="th-TH" smtClean="0"/>
              <a:t>04/02/68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FE704B-4AEE-E7ED-50D5-704FD54BC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770370-7664-9C61-1443-0C2523422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CD01E-17BB-48E4-AB2B-C9D0260DF7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37130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127B1-29DF-8FC8-EC68-87FA16ABC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7C1AF9-BDC6-9041-0081-B8DD536317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2AD407-5333-A6D9-29AF-C787EC0346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A14DA6-ABBF-B2FE-0B58-E6AEDC1D8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4753F-98A1-4FB5-8EFE-CA5D0B357992}" type="datetimeFigureOut">
              <a:rPr lang="th-TH" smtClean="0"/>
              <a:t>04/02/68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A92F4F-DE90-FF71-168B-BA50D7658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690BFB-BCBA-56C5-1307-F12DBA8C1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CD01E-17BB-48E4-AB2B-C9D0260DF7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01108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10E95C-6AC7-0D29-8FAF-B0D69AD4B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E361FC-E014-EB98-1C51-CA6CEB8594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9D5518-1A92-1E83-7C80-B742C7D768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FC4753F-98A1-4FB5-8EFE-CA5D0B357992}" type="datetimeFigureOut">
              <a:rPr lang="th-TH" smtClean="0"/>
              <a:t>04/02/68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53A996-61AA-89B3-E235-F48FF0F7C7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F6A9C-651B-A1F9-FACC-39ED4AE8A0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C6CD01E-17BB-48E4-AB2B-C9D0260DF7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72928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E6B040-5680-3048-A2DA-55EECED39F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3E4645F-1B08-7CEB-18FB-A185A994FA87}"/>
              </a:ext>
            </a:extLst>
          </p:cNvPr>
          <p:cNvSpPr/>
          <p:nvPr/>
        </p:nvSpPr>
        <p:spPr>
          <a:xfrm>
            <a:off x="4730115" y="439798"/>
            <a:ext cx="2731770" cy="42291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  <a:t>ผังองค์กร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AFF2C1A-6CB4-F43D-9A9D-BC54C925A5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824" y="1303021"/>
            <a:ext cx="11084351" cy="25717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561FC17-C253-E1FA-08B8-2D13DF340D99}"/>
              </a:ext>
            </a:extLst>
          </p:cNvPr>
          <p:cNvSpPr txBox="1"/>
          <p:nvPr/>
        </p:nvSpPr>
        <p:spPr>
          <a:xfrm>
            <a:off x="934402" y="4315083"/>
            <a:ext cx="707802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400" u="sng" dirty="0">
                <a:effectLst/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หมายเหตุ</a:t>
            </a:r>
            <a:r>
              <a:rPr lang="th-TH" sz="1400" dirty="0">
                <a:effectLst/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 </a:t>
            </a:r>
            <a:r>
              <a:rPr lang="en-US" sz="1400" dirty="0">
                <a:effectLst/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	SHE </a:t>
            </a:r>
            <a:r>
              <a:rPr lang="th-TH" sz="1400" dirty="0">
                <a:effectLst/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คือ </a:t>
            </a:r>
            <a:r>
              <a:rPr lang="en-US" sz="1400" dirty="0">
                <a:effectLst/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SAFETY, OCCUPATIONAL HEALTH AND ENVIRONMENT</a:t>
            </a:r>
          </a:p>
          <a:p>
            <a:pPr marL="457200"/>
            <a:r>
              <a:rPr lang="en-US" sz="1400" dirty="0">
                <a:effectLst/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 	QA/QC </a:t>
            </a:r>
            <a:r>
              <a:rPr lang="th-TH" sz="1400" dirty="0">
                <a:effectLst/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คือ </a:t>
            </a:r>
            <a:r>
              <a:rPr lang="en-US" sz="1400" dirty="0">
                <a:effectLst/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Quality Assurance / Quality Control</a:t>
            </a:r>
          </a:p>
          <a:p>
            <a:pPr indent="457200"/>
            <a:r>
              <a:rPr lang="en-US" sz="1400" dirty="0">
                <a:effectLst/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 	HR/GA </a:t>
            </a:r>
            <a:r>
              <a:rPr lang="th-TH" sz="1400" dirty="0">
                <a:effectLst/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คือ </a:t>
            </a:r>
            <a:r>
              <a:rPr lang="en-US" sz="1400" dirty="0">
                <a:effectLst/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Human Resource / General Affairs</a:t>
            </a:r>
          </a:p>
        </p:txBody>
      </p:sp>
    </p:spTree>
    <p:extLst>
      <p:ext uri="{BB962C8B-B14F-4D97-AF65-F5344CB8AC3E}">
        <p14:creationId xmlns:p14="http://schemas.microsoft.com/office/powerpoint/2010/main" val="2879380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EB5ADD-6893-2424-AD7D-7C3F3628E3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710" y="914400"/>
            <a:ext cx="9773807" cy="5503802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F627048-A3B4-C819-36EA-8F4E907EBBFB}"/>
              </a:ext>
            </a:extLst>
          </p:cNvPr>
          <p:cNvSpPr/>
          <p:nvPr/>
        </p:nvSpPr>
        <p:spPr>
          <a:xfrm>
            <a:off x="4730115" y="439798"/>
            <a:ext cx="2731770" cy="42291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  <a:t>ผังการผลิต</a:t>
            </a:r>
          </a:p>
        </p:txBody>
      </p:sp>
    </p:spTree>
    <p:extLst>
      <p:ext uri="{BB962C8B-B14F-4D97-AF65-F5344CB8AC3E}">
        <p14:creationId xmlns:p14="http://schemas.microsoft.com/office/powerpoint/2010/main" val="781724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6AE7AF-4AD5-DB95-AD35-80A565E6F4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D9009EF-C605-AD55-9987-ECB5EE69112E}"/>
              </a:ext>
            </a:extLst>
          </p:cNvPr>
          <p:cNvSpPr/>
          <p:nvPr/>
        </p:nvSpPr>
        <p:spPr>
          <a:xfrm>
            <a:off x="4730115" y="439798"/>
            <a:ext cx="2731770" cy="42291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  <a:t>ผังสาธารณูปโภค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C354B6-02E6-7B6A-7BFC-954B961F66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09" y="1464540"/>
            <a:ext cx="5576891" cy="39289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D847643-CDD0-A852-4753-D754EA117C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477" y="1464540"/>
            <a:ext cx="6343943" cy="392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103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4E1952-580D-3DDE-2179-175A28421B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7F2D8BB-7539-C5A5-91EE-ACA5B650EDBD}"/>
              </a:ext>
            </a:extLst>
          </p:cNvPr>
          <p:cNvSpPr/>
          <p:nvPr/>
        </p:nvSpPr>
        <p:spPr>
          <a:xfrm>
            <a:off x="4730115" y="439798"/>
            <a:ext cx="2731770" cy="42291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  <a:t>ผัง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 IT</a:t>
            </a:r>
            <a:endParaRPr lang="th-TH" sz="2000" dirty="0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DD5155D-4F3C-7F0C-4983-62FB57341C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3693"/>
            <a:ext cx="6858000" cy="5143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1BC10B5-B208-7ECC-864C-7041ADC987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0568" y="1026281"/>
            <a:ext cx="5240912" cy="524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4050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42</Words>
  <Application>Microsoft Office PowerPoint</Application>
  <PresentationFormat>Widescreen</PresentationFormat>
  <Paragraphs>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Aptos</vt:lpstr>
      <vt:lpstr>Aptos Display</vt:lpstr>
      <vt:lpstr>Arial</vt:lpstr>
      <vt:lpstr>Kanit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Walairat Jangcharoenjittkul</dc:creator>
  <cp:lastModifiedBy>Rungnapa Manopawitr</cp:lastModifiedBy>
  <cp:revision>1</cp:revision>
  <dcterms:created xsi:type="dcterms:W3CDTF">2025-01-09T04:10:35Z</dcterms:created>
  <dcterms:modified xsi:type="dcterms:W3CDTF">2025-02-04T08:55:57Z</dcterms:modified>
</cp:coreProperties>
</file>