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72" r:id="rId5"/>
    <p:sldMasterId id="2147483799" r:id="rId6"/>
  </p:sldMasterIdLst>
  <p:notesMasterIdLst>
    <p:notesMasterId r:id="rId38"/>
  </p:notesMasterIdLst>
  <p:handoutMasterIdLst>
    <p:handoutMasterId r:id="rId39"/>
  </p:handoutMasterIdLst>
  <p:sldIdLst>
    <p:sldId id="5584" r:id="rId7"/>
    <p:sldId id="9437" r:id="rId8"/>
    <p:sldId id="259" r:id="rId9"/>
    <p:sldId id="9427" r:id="rId10"/>
    <p:sldId id="9428" r:id="rId11"/>
    <p:sldId id="9430" r:id="rId12"/>
    <p:sldId id="5612" r:id="rId13"/>
    <p:sldId id="5615" r:id="rId14"/>
    <p:sldId id="9432" r:id="rId15"/>
    <p:sldId id="5611" r:id="rId16"/>
    <p:sldId id="9429" r:id="rId17"/>
    <p:sldId id="9431" r:id="rId18"/>
    <p:sldId id="9433" r:id="rId19"/>
    <p:sldId id="9434" r:id="rId20"/>
    <p:sldId id="9435" r:id="rId21"/>
    <p:sldId id="9404" r:id="rId22"/>
    <p:sldId id="270" r:id="rId23"/>
    <p:sldId id="5623" r:id="rId24"/>
    <p:sldId id="5561" r:id="rId25"/>
    <p:sldId id="9439" r:id="rId26"/>
    <p:sldId id="9440" r:id="rId27"/>
    <p:sldId id="9441" r:id="rId28"/>
    <p:sldId id="9442" r:id="rId29"/>
    <p:sldId id="9443" r:id="rId30"/>
    <p:sldId id="9444" r:id="rId31"/>
    <p:sldId id="9445" r:id="rId32"/>
    <p:sldId id="9446" r:id="rId33"/>
    <p:sldId id="9447" r:id="rId34"/>
    <p:sldId id="9448" r:id="rId35"/>
    <p:sldId id="9449" r:id="rId36"/>
    <p:sldId id="9450" r:id="rId3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374CAF-FD0B-E7EB-DA1E-4E4691970E0F}" name="Pipat Kongkijkul" initials="PK" userId="S::pipat@nstda.or.th::7bce892f-4e35-48c3-8854-afb93acb80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7D0"/>
    <a:srgbClr val="0F9ED5"/>
    <a:srgbClr val="002060"/>
    <a:srgbClr val="CCDFEF"/>
    <a:srgbClr val="B6571C"/>
    <a:srgbClr val="093F61"/>
    <a:srgbClr val="0070C0"/>
    <a:srgbClr val="EFF878"/>
    <a:srgbClr val="FF0000"/>
    <a:srgbClr val="FF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174" autoAdjust="0"/>
  </p:normalViewPr>
  <p:slideViewPr>
    <p:cSldViewPr snapToGrid="0">
      <p:cViewPr varScale="1">
        <p:scale>
          <a:sx n="102" d="100"/>
          <a:sy n="10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23349F-9C89-5620-3DFB-78672D1E4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h-TH">
              <a:latin typeface="Kanit" panose="00000500000000000000" pitchFamily="2" charset="-34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BF20B-9315-B461-B342-6C6D777B5D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A17FAC-3DCA-4A61-B3D8-62090D0220D6}" type="datetimeFigureOut">
              <a:rPr lang="th-TH" smtClean="0">
                <a:latin typeface="Kanit" panose="00000500000000000000" pitchFamily="2" charset="-34"/>
              </a:rPr>
              <a:t>09/01/69</a:t>
            </a:fld>
            <a:endParaRPr lang="th-TH">
              <a:latin typeface="Kanit" panose="00000500000000000000" pitchFamily="2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E4AAD-438B-AD86-A07F-3EB56325F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h-TH">
              <a:latin typeface="Kanit" panose="00000500000000000000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AEF2D-1422-B414-E80D-E0F207952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FD1B2EA-E4BA-44FD-A543-F85F228C0667}" type="slidenum">
              <a:rPr lang="th-TH" smtClean="0">
                <a:latin typeface="Kanit" panose="00000500000000000000" pitchFamily="2" charset="-34"/>
              </a:rPr>
              <a:t>‹#›</a:t>
            </a:fld>
            <a:endParaRPr lang="th-TH">
              <a:latin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8909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Kanit" panose="00000500000000000000" pitchFamily="2" charset="-34"/>
              </a:defRPr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Kanit" panose="00000500000000000000" pitchFamily="2" charset="-34"/>
              </a:defRPr>
            </a:lvl1pPr>
          </a:lstStyle>
          <a:p>
            <a:fld id="{BA1A4AA8-2156-41A0-90C3-064F727CAD48}" type="datetimeFigureOut">
              <a:rPr lang="th-TH" smtClean="0"/>
              <a:pPr/>
              <a:t>09/01/69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Kanit" panose="00000500000000000000" pitchFamily="2" charset="-34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Kanit" panose="00000500000000000000" pitchFamily="2" charset="-34"/>
              </a:defRPr>
            </a:lvl1pPr>
          </a:lstStyle>
          <a:p>
            <a:fld id="{9A5ADF17-B467-4B64-AAB5-FC111FCDC6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9143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Kanit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Kanit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Kanit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Kanit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Kanit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F8F15-A931-4DD3-89DE-C8D31F18721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8720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386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20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9977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453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6522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284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254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03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612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543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353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907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28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DF17-B467-4B64-AAB5-FC111FCDC6E7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3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1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2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13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92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34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465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794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448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8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2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39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9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1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8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D37-1381-4EFA-BD69-0FB4344098C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E4C8-B97D-4CDA-86FE-96050DCA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6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8B8D-2951-0F82-C816-BA663906F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E20B1-C43F-FABD-C3FA-98F64DCB8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7842B-BA17-8EC9-38E0-F3581147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AC4-6A33-4B02-BB26-AE62783EE3BE}" type="datetime1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6557F-32F7-4137-971E-9BD94859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E0A0-F298-5432-B17B-553A9D23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4909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7D7E-742A-84AD-748C-3CDAE4DA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52E66-4943-FA88-8186-7BCE549E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CF32A-532B-1EE3-2404-0DE05138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731-ADF4-4243-9003-B90E7CFED9F9}" type="datetime1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6B73-BADF-091D-E8AD-1D7FF3A5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FB23-A6A4-BB26-9E5E-B5F511C3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069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2352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2F28-0B5D-783F-C600-7D2FBCF0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D6AEF-2F6A-C1DB-2C3C-92E1136A8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67C6-631D-948B-F4CB-057700D0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3215-EA50-4443-93BD-FC4BD17B3ADF}" type="datetime1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C17C4-7230-50F2-D166-494C4FBA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B7F8-5D82-59D4-D3ED-E69AA4AF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664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C35-ECB6-AC1A-4CDC-5CF99116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A350-37F9-61A7-6F4F-0BC555C4F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219F7-F0D7-999E-B9A6-0193BBA3C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B49AF-C612-19D9-DB53-68B9ED62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8E71-C11E-4167-AC5C-5A0229FE8887}" type="datetime1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F73F7-44D2-61D8-6416-82288039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1D803-411D-2CA8-6710-4C351647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1761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272A-A07C-A2FF-B7B0-9FC1A3F8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6B47E-C217-65F9-5B4C-A686B22E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88148-E932-D024-45D7-CFBBCBFE1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EEF75-630C-8B18-C2D3-B65B70E16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04B61-9672-8C15-75F2-B1176D1F7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8D363-A5D0-162D-D5B0-C3E7F37B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505-13D2-47DD-B923-4CE39C1CAEE0}" type="datetime1">
              <a:rPr lang="th-TH" smtClean="0"/>
              <a:t>09/01/69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253C6-BF8A-62FA-6C98-B94AE3CB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83E78-7B7A-C32D-8ACB-A161F2FC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2279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5B42-069F-F95C-CC80-26196AE2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F5499-06E3-C7C4-C060-07BD19FD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F6F8-9EC6-45C7-9F4A-0BC3BB034FBC}" type="datetime1">
              <a:rPr lang="th-TH" smtClean="0"/>
              <a:t>09/01/69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ADAFB-9F93-97B0-98DE-5107DF20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A320-B29C-1798-DCE9-4E4AB0F6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7531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7E244-51C6-06E7-DA2D-BA06338A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FFB-6045-4CAD-8C1B-23FFB8FDEBF6}" type="datetime1">
              <a:rPr lang="th-TH" smtClean="0"/>
              <a:t>09/01/69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BA2D6-FB6C-541D-1B66-69E5D691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56BED-C40E-AC56-77F6-7C84A3DA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8326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5FAA-FE58-5279-9E83-C67BFBD4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1A49-C944-4B6D-E33C-CD89AA70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A65EA-937D-D9BB-C9D3-5E94B6C3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1D0A5-B2D3-2F83-977A-76BFC4D3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664-B3C3-4F35-A24B-E1C2E15C7E94}" type="datetime1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C1E63-DF41-7AE7-9CD9-41B294D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DC414-49BC-BF00-0D92-3A8A94A9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992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F1DE-A561-9927-64D9-A64F97F7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B183F-EE23-1C79-6871-9D31F8E04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A33B3-9310-7815-2039-DB4935CFE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CB3F5-B566-549B-F932-337573EB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394-C2DB-43D2-A113-818F5E11A0B6}" type="datetime1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B6A4C-8205-3BFD-A041-BC8F71E5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A527C-0C2B-D784-D893-C62FC3F8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3435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3992-C915-5E6D-1A99-6908DD62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77C43-0E00-68C0-4159-C30CC2FE7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01084-2067-E28D-7A5D-E6323C1B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1F1F-DA12-4BB2-8DA2-BB1F16458CB6}" type="datetime1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86A20-A213-2F48-0519-7EBC2634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A11FF-4FF5-2675-A6E0-6739A8C9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8639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BD310-D7B9-3F9E-0862-2E0CFA6F5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081FF-61FF-007F-C454-E339A90F6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FA230-2960-4F1E-18D2-9EDF3AE7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C73A-EB3A-4AC3-A235-188776666F4A}" type="datetime1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ED35-429B-CAC8-5D03-B85AD0ED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0638-3ADC-8AD9-B6E5-102662D8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22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9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73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513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7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56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186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DEC55-BC8E-4954-9403-005491E5198D}" type="datetimeFigureOut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282CDF-5C0C-4F7F-9D73-136B773842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7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anit" panose="00000500000000000000" pitchFamily="2" charset="-34"/>
              </a:defRPr>
            </a:lvl1pPr>
          </a:lstStyle>
          <a:p>
            <a:fld id="{04D93D37-1381-4EFA-BD69-0FB4344098CA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anit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anit" panose="00000500000000000000" pitchFamily="2" charset="-34"/>
              </a:defRPr>
            </a:lvl1pPr>
          </a:lstStyle>
          <a:p>
            <a:fld id="{6BDFE4C8-B97D-4CDA-86FE-96050DCA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E0A88-32E0-93CA-D087-796D8DC8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CA8F-7AC7-44F3-886C-67096C657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D048B-A5BD-6B80-E0E1-B14EF3D42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AC4088-5ECE-4B87-B24E-A9E96BECE24C}" type="datetime1">
              <a:rPr lang="th-TH" smtClean="0"/>
              <a:t>09/01/69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89833-2E7F-D9C1-9329-405C8D78F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TEM Transformation Project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BCDB-7FC6-49B1-C91F-14314CFAB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4E893-2C4F-4316-B4A3-D68AEAD4C7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78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bstract white technology background">
            <a:extLst>
              <a:ext uri="{FF2B5EF4-FFF2-40B4-BE49-F238E27FC236}">
                <a16:creationId xmlns:a16="http://schemas.microsoft.com/office/drawing/2014/main" id="{8A7E0FE6-9F8B-4B93-17E8-D6F714913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20D8DB-61B2-8570-E483-BD95AE6C7954}"/>
              </a:ext>
            </a:extLst>
          </p:cNvPr>
          <p:cNvSpPr txBox="1"/>
          <p:nvPr/>
        </p:nvSpPr>
        <p:spPr>
          <a:xfrm>
            <a:off x="801278" y="260350"/>
            <a:ext cx="10529535" cy="2117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การปรับปรุงประสิทธิภาพและ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</a:b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ยกระดับสู่อุตสาหกรรม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4.0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: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  คะแนน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To be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nit" panose="00000500000000000000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E3FCA-6C26-6C0F-E632-3F854E5A1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56" y="2773044"/>
            <a:ext cx="3205113" cy="30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B2BEC1-67E6-95B7-3ABD-157A2417E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32223"/>
              </p:ext>
            </p:extLst>
          </p:nvPr>
        </p:nvGraphicFramePr>
        <p:xfrm>
          <a:off x="17679" y="0"/>
          <a:ext cx="12174321" cy="6858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646577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623141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3920067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2480733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2635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316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Enterprise Automation</a:t>
                      </a:r>
                      <a:br>
                        <a:rPr lang="de-DE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th-TH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System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ประกอบด้วย.............</a:t>
                      </a:r>
                    </a:p>
                    <a:p>
                      <a:pPr marL="93663" indent="0" algn="l" defTabSz="914400" rtl="0" eaLnBrk="1" latinLnBrk="0" hangingPunct="1">
                        <a:buFont typeface="+mj-lt"/>
                        <a:buNone/>
                        <a:tabLst>
                          <a:tab pos="271463" algn="l"/>
                        </a:tabLs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71463" indent="-177800" algn="l" defTabSz="914400" rtl="0" eaLnBrk="1" latinLnBrk="0" hangingPunct="1">
                        <a:buFont typeface="+mj-lt"/>
                        <a:buAutoNum type="arabicPeriod"/>
                        <a:tabLst>
                          <a:tab pos="271463" algn="l"/>
                        </a:tabLs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t" latinLnBrk="0" hangingPunct="1"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746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746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มีระบบบริหารจัดการข้อมูลระหว่างหน่วยงานภายในองค์กร  (ฝ่ายขาย, ฝ่ายวางแผนการผลิต, ฝ่ายผลิต, ฝ่ายจัดซื้อ, ฝ่ายจัดการการคลัง, ฝ่ายส่งสินค้า และฝ่ายควบคุมคุณภาพผลิตภัณฑ์ เป็นต้น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8890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746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เปลี่ยนเป็นระบบ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Paperless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สามารถเชื่อมโยงข้อมูลถึงกันแบบ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58775" indent="-4763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ทำงานได้ทุก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device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และทุกสถานที่ 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แต่การปรับเปลี่ยนบางขั้นตอนการทำงาน (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Workflow)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ต้องใช้ผู้เชี่ยวชาญ เช่น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Programmer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Vendor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58775" indent="-4763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88900" indent="0" algn="l" defTabSz="914400" rtl="0" eaLnBrk="1" fontAlgn="t" latinLnBrk="0" hangingPunct="1">
                        <a:buFont typeface="+mj-lt"/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8900" indent="0" algn="l" defTabSz="914400" rtl="0" eaLnBrk="1" fontAlgn="t" latinLnBrk="0" hangingPunct="1">
                        <a:buFont typeface="+mj-lt"/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8900" indent="0" algn="l" defTabSz="914400" rtl="0" eaLnBrk="1" fontAlgn="t" latinLnBrk="0" hangingPunct="1">
                        <a:buFont typeface="+mj-lt"/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8900" indent="0" algn="l" defTabSz="914400" rtl="0" eaLnBrk="1" fontAlgn="t" latinLnBrk="0" hangingPunct="1">
                        <a:buFont typeface="+mj-lt"/>
                        <a:buNone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8F1B94-8BFD-936E-CEB9-7CDC700B57A4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A309A82-C12E-1241-9203-355C16D05E7D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652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894467"/>
              </p:ext>
            </p:extLst>
          </p:nvPr>
        </p:nvGraphicFramePr>
        <p:xfrm>
          <a:off x="17679" y="0"/>
          <a:ext cx="12174321" cy="68478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23163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639961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3852061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2455333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2497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2286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Enterprise Network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</a:txBody>
                  <a:tcPr marL="9525" marR="9525" marT="9525" marB="0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 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System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ประกอบด้วย ............</a:t>
                      </a:r>
                    </a:p>
                    <a:p>
                      <a:pPr marL="0" indent="2635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ภายในเป็น </a:t>
                      </a:r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Availability Network Infrastructure (Firewall, WiFi6 and Network system, Protocol Gateway, IoT Web Server, Production Server)</a:t>
                      </a:r>
                    </a:p>
                    <a:p>
                      <a:pPr algn="l" defTabSz="914400" rtl="0" eaLnBrk="1" fontAlgn="t" latinLnBrk="0" hangingPunct="1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มีการเชื่อมต่อโครงข่าย (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Network)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ครอบคลุมทั้งส่วนด้านบริหารและธุรการ รวมถึงโรงงานการผลิต ทำให้เครื่องจักร อุปกรณ์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สามารถสื่อสารกับฝ่ายอื่นๆ ได้ ผ่านระบบ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&amp; 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โดยอัตโนมัติ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Real-time </a:t>
                      </a:r>
                    </a:p>
                    <a:p>
                      <a:pPr marL="0" indent="0" algn="l" defTabSz="914400" rtl="0" eaLnBrk="1" fontAlgn="t" latinLnBrk="0" hangingPunct="1">
                        <a:buFont typeface="+mj-lt"/>
                        <a:buNone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t" latinLnBrk="0" hangingPunct="1">
                        <a:buFont typeface="+mj-lt"/>
                        <a:buNone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t" latinLnBrk="0" hangingPunct="1">
                        <a:buFont typeface="+mj-lt"/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t" latinLnBrk="0" hangingPunct="1">
                        <a:buFont typeface="+mj-lt"/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t" latinLnBrk="0" hangingPunct="1">
                        <a:buFont typeface="+mj-lt"/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rgbClr val="FAD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9EA9FC-8647-D351-7E6D-93D68C09530D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83BFD3A-2181-1F22-C533-1A84AFD76CF1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971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32343"/>
              </p:ext>
            </p:extLst>
          </p:nvPr>
        </p:nvGraphicFramePr>
        <p:xfrm>
          <a:off x="17680" y="10158"/>
          <a:ext cx="12174321" cy="7324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37911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129548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2708788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2497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2286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Smart Enterprise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  <a:p>
                      <a:pPr algn="ctr" fontAlgn="t"/>
                      <a:endParaRPr lang="en-US" sz="1400" b="0" kern="120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 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MES/ Production Control System Installation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-28575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Integration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System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ประกอบด้วย.............</a:t>
                      </a:r>
                    </a:p>
                    <a:p>
                      <a:pPr marL="0" indent="2635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1778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71463" algn="l"/>
                        </a:tabLs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เป็นระบบที่สามารถแจ้งเตือนเมื่อมีงานมารอให้ </a:t>
                      </a:r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Approve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โดยที่ </a:t>
                      </a:r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สามารถเข้าอนุมัติผ่าน </a:t>
                      </a:r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Mobile Application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 และมี </a:t>
                      </a:r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Anaytic 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ที่ช่วยวิเคราะห์และทำให้เห็นข้อมูลหรือขั้นตอนที่จะเกิดปัญหา ทำให้ผู้เกี่ยวข้องสามารถเข้าไปแก้ไขปัญหาได้ทันที</a:t>
                      </a:r>
                    </a:p>
                    <a:p>
                      <a:pPr marL="0" indent="-28575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12F98B-280B-5CFA-F2A2-1D2039A61624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1FBDE53-50AC-3301-C381-B61DB0D2347B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279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204"/>
              </p:ext>
            </p:extLst>
          </p:nvPr>
        </p:nvGraphicFramePr>
        <p:xfrm>
          <a:off x="17680" y="10158"/>
          <a:ext cx="12174321" cy="68478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646577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008624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617765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2397552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12147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6331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Internal Integration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(As is =.................)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 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MES/Production Control System Installation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-28575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Integration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มีการเชื่อมโยงกระบวนการผลิตทั้งหมด โดยการสร้าง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 Twin dashboards &amp; alerts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ทำให้สามารถ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เห็นภาพรวมของไลน์ผลิตได้ง่าย 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ว่าเครื่องจักรไหนกำลังทำงาน/ 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หยุดทำงาน หรือมีปัญหาอยู่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และทำ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API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เชื่อมต่อระหว่าง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ทำให้ทุกส่วนงานสามารถเห็น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Status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ของทุกกระบวนการได้แบบ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real-time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0" i="0" u="none" strike="noStrike" kern="1200" baseline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1BF0EE-FC70-07F4-08A0-076BC622A67E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46C80FF-D213-12BA-5CA8-4A146D0B8202}"/>
              </a:ext>
            </a:extLst>
          </p:cNvPr>
          <p:cNvSpPr/>
          <p:nvPr/>
        </p:nvSpPr>
        <p:spPr>
          <a:xfrm flipV="1">
            <a:off x="11276405" y="1531453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788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6896"/>
              </p:ext>
            </p:extLst>
          </p:nvPr>
        </p:nvGraphicFramePr>
        <p:xfrm>
          <a:off x="0" y="14750"/>
          <a:ext cx="12174321" cy="670668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23162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427296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2455286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10711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63552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External Integration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</a:p>
                    <a:p>
                      <a:pPr marL="0" marR="0" lvl="0" indent="-920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System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-920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ประกอบด้วย .......................</a:t>
                      </a:r>
                    </a:p>
                    <a:p>
                      <a:pPr marL="0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42913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42913" algn="l"/>
                        </a:tabLs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สามารถ........................</a:t>
                      </a:r>
                      <a:b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(อธิบายรายละเอียด).........................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E1A10C-33D9-5C10-3FE7-6F896B4E642F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B0D7FBC-691A-00A0-5346-A7C74616FB95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426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23290"/>
              </p:ext>
            </p:extLst>
          </p:nvPr>
        </p:nvGraphicFramePr>
        <p:xfrm>
          <a:off x="-5552" y="-4014"/>
          <a:ext cx="12206979" cy="68478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02245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8275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31675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137680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303294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2523810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2497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228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Product Life Cycle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 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System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ประกอบด้วย ..................</a:t>
                      </a:r>
                    </a:p>
                    <a:p>
                      <a:pPr marL="0" indent="2635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71463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ระบบมีการเชื่อมข้อมูลได้แบบดิจิทัลดังกระบวนการต่อไปนี้ </a:t>
                      </a:r>
                    </a:p>
                    <a:p>
                      <a:pPr marL="0" indent="-222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กระบวนการตรวจสอบย้อนกลับ (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Traceability):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จากข้อมูลบันทึกในโมดูล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Production/ Order Management/ Quality Control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-2222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กระบวนการจัดการเมื่อจะยุติการผลิต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(End-of-Life Management):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จากข้อมูลบันทึกในโมดูล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Quality Control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สามารถส่งข้อมูลได้อย่างอัตโนมัติในระบบ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และยังมีกระบวนการรับประกันสินค้า และรับฟังความคิดเห็นของลูกค้า โดยใช้พนักงานอัพเดทข้อมูลเพิ่มเติมเองใน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Order Management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indent="-2000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8341D2-4C3B-1D7D-D1BE-BA4567C11D27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9EE0F5D-825A-84C7-C9FB-B42E812B85BC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12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0E24-96AD-B969-4335-E2871E42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39" y="136525"/>
            <a:ext cx="7561521" cy="644968"/>
          </a:xfrm>
          <a:solidFill>
            <a:srgbClr val="FAD7D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ผลลัพธ์ที่คาดหวังว่าจะได้จากการลงทุนครั้งนี้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1BDD00-1D14-EF4A-3A14-3C3F95663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08648"/>
              </p:ext>
            </p:extLst>
          </p:nvPr>
        </p:nvGraphicFramePr>
        <p:xfrm>
          <a:off x="338468" y="854085"/>
          <a:ext cx="11515062" cy="58673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57531">
                  <a:extLst>
                    <a:ext uri="{9D8B030D-6E8A-4147-A177-3AD203B41FA5}">
                      <a16:colId xmlns:a16="http://schemas.microsoft.com/office/drawing/2014/main" val="4168794321"/>
                    </a:ext>
                  </a:extLst>
                </a:gridCol>
                <a:gridCol w="5757531">
                  <a:extLst>
                    <a:ext uri="{9D8B030D-6E8A-4147-A177-3AD203B41FA5}">
                      <a16:colId xmlns:a16="http://schemas.microsoft.com/office/drawing/2014/main" val="515878093"/>
                    </a:ext>
                  </a:extLst>
                </a:gridCol>
              </a:tblGrid>
              <a:tr h="381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AS-IS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ก่อนเริ่มโครงการ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To-BE</a:t>
                      </a:r>
                      <a:r>
                        <a:rPr lang="th-TH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เมื่อสิ้นสุดโครงการ</a:t>
                      </a:r>
                      <a:endParaRPr lang="en-US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67579"/>
                  </a:ext>
                </a:extLst>
              </a:tr>
              <a:tr h="595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การทำงานร่วมการของแต่ละแผนกยังคงใช้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Excel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ไฟล์ ฟอร์ม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ISO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และส่งข้อมูลผ่าน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Line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เป็นหลัก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มีการลงทุนปรับปรุงไลน์การผลิตใหม่ โดยลงทุนเครื่องจักรระบบอัตโนมัติมาทดแทนเครื่อง 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Semi-Automation </a:t>
                      </a:r>
                      <a:r>
                        <a:rPr lang="th-TH" sz="1400" kern="12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13211"/>
                  </a:ext>
                </a:extLst>
              </a:tr>
              <a:tr h="1097197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แม้ว่ามีการลงทุนเครื่องจักรในหลายกระบวนการผลิตเป็นแบบ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Automation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แต่บางในบางกระบวนการผลิตยังคงเป็น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Semi-automation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และต้องจัดการแต่ละเครื่องเป็น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Silo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ไม่สามารถทราบสถานะภาพรวมในสายการผลิตได้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มีการพัฒนา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เพื่อให้สอดคล้องกับการทำงานร่วมกันแต่ทุกส่วนงานภายในบริษัท ฯ และทำ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Integrated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เพื่อให้สามารถเห็นข้อมูลการผลิตแบบ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Real-time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362877"/>
                  </a:ext>
                </a:extLst>
              </a:tr>
              <a:tr h="134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ระบบสาธารณูปโภคบางส่วนเป็น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Semi-Automation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บางส่วนยังคงใช้คนงานเปิด-ปิด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มีการนำระบบ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โดยมีการติดตั้ง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Sensor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ต่าง ๆ เพิ่มเติมในกระบวนการผลิตและดึงข้อมูลกระบวนการผลิตทั้งหมด โดยการสร้าง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 Twin dashboards &amp; alerts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ทำให้สามารถเห็นภาพรวมของไลน์ผลิตได้ง่าย ว่าเครื่องจักรไหนกำลังทำงาน/ หยุดทำงาน หรือมีปัญหาอยู่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09354"/>
                  </a:ext>
                </a:extLst>
              </a:tr>
              <a:tr h="1347984">
                <a:tc>
                  <a:txBody>
                    <a:bodyPr/>
                    <a:lstStyle/>
                    <a:p>
                      <a:endParaRPr lang="th-TH" sz="1400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มีการลงทุนติดตั้ง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 panel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และทำ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Integration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MES, ERP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เพื่อให้สามารถจัดการระบบสาธารณูปโภคที่ใช้ในกระบวนการผลิตทั้งหมด รวมถึงความสามารถในการตรวจจับความผิดปกติ และสามารถวินิจฉัยสาเหตุที่เป็นไปได้ของความผิดปกตินั้นได้บน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เดียวกัน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47350"/>
                  </a:ext>
                </a:extLst>
              </a:tr>
              <a:tr h="1097197">
                <a:tc>
                  <a:txBody>
                    <a:bodyPr/>
                    <a:lstStyle/>
                    <a:p>
                      <a:endParaRPr lang="th-TH" sz="1400" kern="120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บุคลากรทั้งหมดจะถูก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Reskilled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ให้สามารถใช้งาน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application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ได้อย่างถูกต้องและมีประสิทธิภาพการทำงานที่ดีขึ้น รองรับกำลังการผลิตที่คาดการณ์ว่าจะเพิ่มขึ้นตามความต้องการตลาด โดยไม่มีแผนการเพิ่ม-ลดจำนวนบุคลากรแต่อย่างไร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530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A9F321-FED3-7CF1-3228-0EB99B963EBB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634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999C1E-BAC9-D581-EC89-7F484B4C7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60552"/>
              </p:ext>
            </p:extLst>
          </p:nvPr>
        </p:nvGraphicFramePr>
        <p:xfrm>
          <a:off x="381898" y="25278"/>
          <a:ext cx="11627303" cy="68121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9890265">
                  <a:extLst>
                    <a:ext uri="{9D8B030D-6E8A-4147-A177-3AD203B41FA5}">
                      <a16:colId xmlns:a16="http://schemas.microsoft.com/office/drawing/2014/main" val="40205186"/>
                    </a:ext>
                  </a:extLst>
                </a:gridCol>
                <a:gridCol w="1737038">
                  <a:extLst>
                    <a:ext uri="{9D8B030D-6E8A-4147-A177-3AD203B41FA5}">
                      <a16:colId xmlns:a16="http://schemas.microsoft.com/office/drawing/2014/main" val="4210203908"/>
                    </a:ext>
                  </a:extLst>
                </a:gridCol>
              </a:tblGrid>
              <a:tr h="299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รายละเอียดการลงทุน ของ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บริษัท ......................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จำกัด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 (ลบ.)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4425863"/>
                  </a:ext>
                </a:extLst>
              </a:tr>
              <a:tr h="27669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เงินลงทุนด้านการนำระบบอัตโนมัติและการเชื่อมต่อระหว่างอุปกรณ์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600" b="0">
                        <a:solidFill>
                          <a:schemeClr val="tx1"/>
                        </a:solidFill>
                        <a:effectLst/>
                        <a:latin typeface="Athiti Medium" panose="00000600000000000000" pitchFamily="2" charset="-34"/>
                        <a:cs typeface="Athiti Medium" panose="00000600000000000000" pitchFamily="2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0553287"/>
                  </a:ext>
                </a:extLst>
              </a:tr>
              <a:tr h="278089">
                <a:tc>
                  <a:txBody>
                    <a:bodyPr/>
                    <a:lstStyle/>
                    <a:p>
                      <a:pPr marL="666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sz="1400" b="0" spc="20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ค่าเครื่องจักร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อุปกรณ์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9.52</a:t>
                      </a:r>
                      <a:endParaRPr lang="th-T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8034"/>
                  </a:ext>
                </a:extLst>
              </a:tr>
              <a:tr h="548305">
                <a:tc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ค่าซอฟต์แวร์ โปรแกรมหรือระบบสารสนเทศ ที่ต้องทำงานร่วมกับเครื่องจักรหรืออุปกรณ์ เพื่อการสั่งงานและควบคุมการทำงาน ตลอดจนการสนับสนุนระบบการผลิต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4.57</a:t>
                      </a:r>
                      <a:endParaRPr lang="th-TH" sz="14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75574"/>
                  </a:ext>
                </a:extLst>
              </a:tr>
              <a:tr h="300116">
                <a:tc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h-T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ค่าออกแบบทางวิศวกรรม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68465"/>
                  </a:ext>
                </a:extLst>
              </a:tr>
              <a:tr h="276696">
                <a:tc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ค่าติดตั้งและทดลองเครื่องจักร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4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58479"/>
                  </a:ext>
                </a:extLst>
              </a:tr>
              <a:tr h="262022">
                <a:tc gridSpan="2"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thiti Medium" panose="00000600000000000000" pitchFamily="2" charset="-34"/>
                        <a:cs typeface="Athiti Medium" panose="00000600000000000000" pitchFamily="2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51599"/>
                  </a:ext>
                </a:extLst>
              </a:tr>
              <a:tr h="276696">
                <a:tc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ค่าซอฟต์แวร์ โปรแกรมหรือระบบสารสนเทศ ในการบริหารจัดการองค์กร</a:t>
                      </a:r>
                      <a:r>
                        <a:rPr lang="th-TH" sz="1400" b="0" baseline="30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 และ3)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95580" indent="-128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996444"/>
                  </a:ext>
                </a:extLst>
              </a:tr>
              <a:tr h="1096608">
                <a:tc>
                  <a:txBody>
                    <a:bodyPr/>
                    <a:lstStyle/>
                    <a:p>
                      <a:pPr marL="356235" indent="-1295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 ค่าซอฟต์แวร์ที่พัฒนาหรือปรับปรุงโดยผู้ประกอบการในประเทศที่ได้รับการส่งเสริมการลงทุนในกิจการพัฒนาซอฟต์แวร์ แลตฟอร์มเพื่อให้บริการดิจิทัล หรือดิจิทัลคอนเทนต์ หรือ ได้รับการรับรองหรือขึ้นทะเบียนจากสำนักงานส่งเสริมเศรษฐกิจดิจิทัล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DEPA)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สำนักงานพัฒนาวิทยาศาสตร์และเทคโนโลยีแห่งชาติ (สวทช.) หรือหน่วยงานที่เกี่ยวข้องตามที่คณะกรรมการให้ความเห็นชอบ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9.55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92362"/>
                  </a:ext>
                </a:extLst>
              </a:tr>
              <a:tr h="911928">
                <a:tc>
                  <a:txBody>
                    <a:bodyPr/>
                    <a:lstStyle/>
                    <a:p>
                      <a:pPr marL="356235" indent="-1295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 ค่าซอฟต์แวร์ที่พัฒนาหรือปรับปรุงโดยผู้ประกอบการในประเทศที่</a:t>
                      </a:r>
                      <a:r>
                        <a:rPr lang="th-TH" sz="1400" b="0" u="sng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ไม่ได้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รับการส่งเสริมการลงทุน หรือ </a:t>
                      </a:r>
                      <a:r>
                        <a:rPr lang="th-TH" sz="1400" b="0" u="sng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ไม่ได้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รับการรับรองหรือขึ้นทะเบียนจากสำนักงานส่งเสริมเศรษฐกิจดิจิทัล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DEPA)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สำนักงานพัฒนาวิทยาศาสตร์และเทคโนโลยีแห่งชาติ (สวทช.) หรือหน่วยงานที่เกี่ยวข้องตามที่คณะกรรมการให้ความเห็นชอบ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547748"/>
                  </a:ext>
                </a:extLst>
              </a:tr>
              <a:tr h="353392">
                <a:tc>
                  <a:txBody>
                    <a:bodyPr/>
                    <a:lstStyle/>
                    <a:p>
                      <a:pPr marL="35687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ar-SA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ค่าซอฟต์แวร์จากต่างประเทศ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46049"/>
                  </a:ext>
                </a:extLst>
              </a:tr>
              <a:tr h="276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5.4 ค่าบริการดูแลและบำรุงรักษาซอฟต์แวร์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MA)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23984"/>
                  </a:ext>
                </a:extLst>
              </a:tr>
              <a:tr h="548304">
                <a:tc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ค่าใช้จ่ายการประยุกต์ใช้ปัญญาประดิษฐ์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Artificial Intelligence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AI) Machine Learning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การนำ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Data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มาใช้หรือการวิเคราะห์ข้อมูล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Analytics)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6875"/>
                  </a:ext>
                </a:extLst>
              </a:tr>
              <a:tr h="276696">
                <a:tc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ค่าใช้จ่ายในการเช่าหรือใช้บริการ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CLOUD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CENTER</a:t>
                      </a:r>
                      <a:r>
                        <a:rPr lang="th-TH" sz="1400" b="0" baseline="30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400" b="0" baseline="30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4)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95580" indent="-128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51307"/>
                  </a:ext>
                </a:extLst>
              </a:tr>
              <a:tr h="276696">
                <a:tc>
                  <a:txBody>
                    <a:bodyPr/>
                    <a:lstStyle/>
                    <a:p>
                      <a:pPr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7</a:t>
                      </a:r>
                      <a:r>
                        <a:rPr lang="ar-SA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ค่าใช้จ่ายในการเช่า/ใช้บริการ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CLOUD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CENTER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ในประเทศ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28075"/>
                  </a:ext>
                </a:extLst>
              </a:tr>
              <a:tr h="276696">
                <a:tc>
                  <a:txBody>
                    <a:bodyPr/>
                    <a:lstStyle/>
                    <a:p>
                      <a:pPr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7</a:t>
                      </a:r>
                      <a:r>
                        <a:rPr lang="ar-SA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ค่าใช้จ่ายในการเช่า/ใช้บริการ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CLOUD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CENTER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ในต่างประเทศ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8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84832"/>
                  </a:ext>
                </a:extLst>
              </a:tr>
              <a:tr h="276696">
                <a:tc>
                  <a:txBody>
                    <a:bodyPr/>
                    <a:lstStyle/>
                    <a:p>
                      <a:pPr marL="195580" indent="-128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รวมทั้งสิ้น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25.74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2798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FD5D-53DB-2C8B-CEE8-2484E896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4E893-2C4F-4316-B4A3-D68AEAD4C71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EC5CA-F064-D48B-557B-ABCBB7B4DC4D}"/>
              </a:ext>
            </a:extLst>
          </p:cNvPr>
          <p:cNvSpPr txBox="1"/>
          <p:nvPr/>
        </p:nvSpPr>
        <p:spPr>
          <a:xfrm rot="19487017">
            <a:off x="4278420" y="3013463"/>
            <a:ext cx="5656393" cy="11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95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308B251-9D4C-0319-CDCA-05B53343A7F1}"/>
              </a:ext>
            </a:extLst>
          </p:cNvPr>
          <p:cNvSpPr/>
          <p:nvPr/>
        </p:nvSpPr>
        <p:spPr>
          <a:xfrm>
            <a:off x="168126" y="34445"/>
            <a:ext cx="3133724" cy="6810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C862D1-F3BA-39AD-9353-BB57351485C0}"/>
              </a:ext>
            </a:extLst>
          </p:cNvPr>
          <p:cNvSpPr txBox="1"/>
          <p:nvPr/>
        </p:nvSpPr>
        <p:spPr>
          <a:xfrm>
            <a:off x="200026" y="-19050"/>
            <a:ext cx="3133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ผลการเปรียบเทียบ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Current Score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To – be Score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01CC29-DA29-9AD6-C9C7-7C66D806FFF2}"/>
              </a:ext>
            </a:extLst>
          </p:cNvPr>
          <p:cNvSpPr/>
          <p:nvPr/>
        </p:nvSpPr>
        <p:spPr>
          <a:xfrm>
            <a:off x="168127" y="2781300"/>
            <a:ext cx="3133724" cy="2265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คะแนน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as is = </a:t>
            </a:r>
            <a:r>
              <a:rPr lang="en-US" dirty="0">
                <a:solidFill>
                  <a:prstClr val="white"/>
                </a:solidFill>
                <a:latin typeface="Athiti Medium" panose="00000600000000000000" pitchFamily="2" charset="-34"/>
                <a:cs typeface="Athiti Medium" panose="00000600000000000000" pitchFamily="2" charset="-34"/>
              </a:rPr>
              <a:t>2.00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ผลรวมคะแนน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to be =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44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(คิดเป็นค่าเฉลี่ย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iti Medium" panose="00000600000000000000" pitchFamily="2" charset="-34"/>
                <a:ea typeface="+mn-ea"/>
                <a:cs typeface="Athiti Medium" panose="00000600000000000000" pitchFamily="2" charset="-34"/>
              </a:rPr>
              <a:t>44/12 = 3.67)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thiti Medium" panose="00000600000000000000" pitchFamily="2" charset="-34"/>
              <a:ea typeface="+mn-ea"/>
              <a:cs typeface="Athiti Medium" panose="00000600000000000000" pitchFamily="2" charset="-3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CFFF43E-A73F-379D-B06A-A3AC5CA4C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930677"/>
              </p:ext>
            </p:extLst>
          </p:nvPr>
        </p:nvGraphicFramePr>
        <p:xfrm>
          <a:off x="3322638" y="53976"/>
          <a:ext cx="8852667" cy="669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29101" imgH="3803613" progId="Excel.Sheet.12">
                  <p:embed/>
                </p:oleObj>
              </mc:Choice>
              <mc:Fallback>
                <p:oleObj name="Worksheet" r:id="rId3" imgW="5029101" imgH="380361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CFFF43E-A73F-379D-B06A-A3AC5CA4C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2638" y="53976"/>
                        <a:ext cx="8852667" cy="6695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AA59232-0A5B-5A0D-797E-058D5E2803F9}"/>
              </a:ext>
            </a:extLst>
          </p:cNvPr>
          <p:cNvSpPr txBox="1"/>
          <p:nvPr/>
        </p:nvSpPr>
        <p:spPr>
          <a:xfrm rot="19487017">
            <a:off x="262601" y="4191815"/>
            <a:ext cx="5656393" cy="11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14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bstract white technology background">
            <a:extLst>
              <a:ext uri="{FF2B5EF4-FFF2-40B4-BE49-F238E27FC236}">
                <a16:creationId xmlns:a16="http://schemas.microsoft.com/office/drawing/2014/main" id="{8A7E0FE6-9F8B-4B93-17E8-D6F714913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339"/>
            <a:ext cx="12192000" cy="54346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F58993-C63A-0D19-748B-B9AACEA5A703}"/>
              </a:ext>
            </a:extLst>
          </p:cNvPr>
          <p:cNvGrpSpPr/>
          <p:nvPr/>
        </p:nvGrpSpPr>
        <p:grpSpPr>
          <a:xfrm>
            <a:off x="351317" y="264021"/>
            <a:ext cx="11120447" cy="4655521"/>
            <a:chOff x="376717" y="982253"/>
            <a:chExt cx="11120447" cy="4655521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438C339D-9FAB-042B-E31D-425DE15E8673}"/>
                </a:ext>
              </a:extLst>
            </p:cNvPr>
            <p:cNvSpPr/>
            <p:nvPr/>
          </p:nvSpPr>
          <p:spPr>
            <a:xfrm flipH="1">
              <a:off x="875489" y="1606539"/>
              <a:ext cx="10535352" cy="3574578"/>
            </a:xfrm>
            <a:prstGeom prst="round2DiagRect">
              <a:avLst>
                <a:gd name="adj1" fmla="val 47973"/>
                <a:gd name="adj2" fmla="val 6419"/>
              </a:avLst>
            </a:prstGeom>
            <a:solidFill>
              <a:srgbClr val="AFD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4979528E-7761-1C6E-7E1C-C62C6D4964A6}"/>
                </a:ext>
              </a:extLst>
            </p:cNvPr>
            <p:cNvSpPr/>
            <p:nvPr/>
          </p:nvSpPr>
          <p:spPr>
            <a:xfrm flipH="1">
              <a:off x="992415" y="1700312"/>
              <a:ext cx="10282044" cy="3360200"/>
            </a:xfrm>
            <a:prstGeom prst="round2DiagRect">
              <a:avLst>
                <a:gd name="adj1" fmla="val 47973"/>
                <a:gd name="adj2" fmla="val 6419"/>
              </a:avLst>
            </a:prstGeom>
            <a:solidFill>
              <a:srgbClr val="146C94"/>
            </a:solidFill>
            <a:ln>
              <a:solidFill>
                <a:srgbClr val="146C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2AB2013E-F701-EFAA-242F-210F272781F6}"/>
                </a:ext>
              </a:extLst>
            </p:cNvPr>
            <p:cNvSpPr txBox="1">
              <a:spLocks/>
            </p:cNvSpPr>
            <p:nvPr/>
          </p:nvSpPr>
          <p:spPr>
            <a:xfrm>
              <a:off x="1329803" y="2329514"/>
              <a:ext cx="9532394" cy="17594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nit" panose="00000500000000000000" pitchFamily="2" charset="-34"/>
                  <a:ea typeface="Tahoma" panose="020B0604030504040204" pitchFamily="34" charset="0"/>
                  <a:cs typeface="Kanit" panose="00000500000000000000" pitchFamily="2" charset="-34"/>
                </a:rPr>
                <a:t>คำชี้แจง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nit" panose="00000500000000000000" pitchFamily="2" charset="-34"/>
                  <a:ea typeface="Tahoma" panose="020B0604030504040204" pitchFamily="34" charset="0"/>
                  <a:cs typeface="Kanit" panose="00000500000000000000" pitchFamily="2" charset="-34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nit" panose="00000500000000000000" pitchFamily="2" charset="-34"/>
                  <a:ea typeface="Tahoma" panose="020B0604030504040204" pitchFamily="34" charset="0"/>
                  <a:cs typeface="Kanit" panose="00000500000000000000" pitchFamily="2" charset="-34"/>
                </a:rPr>
                <a:t> </a:t>
              </a:r>
              <a:b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nit" panose="00000500000000000000" pitchFamily="2" charset="-34"/>
                  <a:ea typeface="Tahoma" panose="020B0604030504040204" pitchFamily="34" charset="0"/>
                  <a:cs typeface="Kanit" panose="00000500000000000000" pitchFamily="2" charset="-34"/>
                </a:rPr>
              </a:b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Tahoma" panose="020B0604030504040204" pitchFamily="34" charset="0"/>
                <a:cs typeface="Kanit" panose="00000500000000000000" pitchFamily="2" charset="-34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48ECFA-7DC0-DBFA-009C-ECCC0B8CC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29" b="89971" l="10026" r="89974">
                          <a14:backgroundMark x1="27763" y1="38938" x2="28021" y2="64012"/>
                          <a14:backgroundMark x1="28021" y1="64012" x2="52185" y2="94100"/>
                          <a14:backgroundMark x1="52185" y1="94100" x2="72494" y2="78761"/>
                          <a14:backgroundMark x1="72494" y1="78761" x2="29306" y2="38053"/>
                          <a14:backgroundMark x1="29306" y1="38053" x2="28535" y2="383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14328">
              <a:off x="376717" y="3691977"/>
              <a:ext cx="2235200" cy="19457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FA771B-6D0B-F16D-5759-A0BDCE024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9" b="90031" l="9934" r="900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85846">
              <a:off x="9760727" y="982253"/>
              <a:ext cx="1736437" cy="184467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21A7FD-C3C9-3B2C-B6BF-2E9AF16BF118}"/>
              </a:ext>
            </a:extLst>
          </p:cNvPr>
          <p:cNvGrpSpPr/>
          <p:nvPr/>
        </p:nvGrpSpPr>
        <p:grpSpPr>
          <a:xfrm>
            <a:off x="57103" y="5532866"/>
            <a:ext cx="1347975" cy="1205371"/>
            <a:chOff x="544923" y="817073"/>
            <a:chExt cx="4096513" cy="3300901"/>
          </a:xfrm>
        </p:grpSpPr>
        <p:grpSp>
          <p:nvGrpSpPr>
            <p:cNvPr id="4" name="Graphic 6">
              <a:extLst>
                <a:ext uri="{FF2B5EF4-FFF2-40B4-BE49-F238E27FC236}">
                  <a16:creationId xmlns:a16="http://schemas.microsoft.com/office/drawing/2014/main" id="{19A80E08-3C8E-86A6-3515-EB0E0656C7EE}"/>
                </a:ext>
              </a:extLst>
            </p:cNvPr>
            <p:cNvGrpSpPr/>
            <p:nvPr/>
          </p:nvGrpSpPr>
          <p:grpSpPr>
            <a:xfrm>
              <a:off x="784481" y="974539"/>
              <a:ext cx="3856955" cy="2690541"/>
              <a:chOff x="784481" y="974539"/>
              <a:chExt cx="3856955" cy="2690541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628429E-D04A-4B0E-01E5-58F90440F314}"/>
                  </a:ext>
                </a:extLst>
              </p:cNvPr>
              <p:cNvSpPr/>
              <p:nvPr/>
            </p:nvSpPr>
            <p:spPr>
              <a:xfrm>
                <a:off x="784481" y="974539"/>
                <a:ext cx="3856955" cy="2690541"/>
              </a:xfrm>
              <a:custGeom>
                <a:avLst/>
                <a:gdLst>
                  <a:gd name="connsiteX0" fmla="*/ 3695384 w 3856955"/>
                  <a:gd name="connsiteY0" fmla="*/ 1845939 h 2690541"/>
                  <a:gd name="connsiteX1" fmla="*/ 3756153 w 3856955"/>
                  <a:gd name="connsiteY1" fmla="*/ 1667059 h 2690541"/>
                  <a:gd name="connsiteX2" fmla="*/ 3838640 w 3856955"/>
                  <a:gd name="connsiteY2" fmla="*/ 1200334 h 2690541"/>
                  <a:gd name="connsiteX3" fmla="*/ 2998440 w 3856955"/>
                  <a:gd name="connsiteY3" fmla="*/ 404234 h 2690541"/>
                  <a:gd name="connsiteX4" fmla="*/ 1292322 w 3856955"/>
                  <a:gd name="connsiteY4" fmla="*/ 293840 h 2690541"/>
                  <a:gd name="connsiteX5" fmla="*/ 963614 w 3856955"/>
                  <a:gd name="connsiteY5" fmla="*/ 740658 h 2690541"/>
                  <a:gd name="connsiteX6" fmla="*/ 270194 w 3856955"/>
                  <a:gd name="connsiteY6" fmla="*/ 1147851 h 2690541"/>
                  <a:gd name="connsiteX7" fmla="*/ 200947 w 3856955"/>
                  <a:gd name="connsiteY7" fmla="*/ 2337714 h 2690541"/>
                  <a:gd name="connsiteX8" fmla="*/ 1373284 w 3856955"/>
                  <a:gd name="connsiteY8" fmla="*/ 2568315 h 2690541"/>
                  <a:gd name="connsiteX9" fmla="*/ 2012793 w 3856955"/>
                  <a:gd name="connsiteY9" fmla="*/ 2517451 h 2690541"/>
                  <a:gd name="connsiteX10" fmla="*/ 3446877 w 3856955"/>
                  <a:gd name="connsiteY10" fmla="*/ 2582602 h 2690541"/>
                  <a:gd name="connsiteX11" fmla="*/ 3682049 w 3856955"/>
                  <a:gd name="connsiteY11" fmla="*/ 2002815 h 2690541"/>
                  <a:gd name="connsiteX12" fmla="*/ 3695384 w 3856955"/>
                  <a:gd name="connsiteY12" fmla="*/ 1845939 h 269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6955" h="2690541">
                    <a:moveTo>
                      <a:pt x="3695384" y="1845939"/>
                    </a:moveTo>
                    <a:cubicBezTo>
                      <a:pt x="3707833" y="1783940"/>
                      <a:pt x="3728255" y="1723809"/>
                      <a:pt x="3756153" y="1667059"/>
                    </a:cubicBezTo>
                    <a:cubicBezTo>
                      <a:pt x="3832353" y="1511040"/>
                      <a:pt x="3887122" y="1374546"/>
                      <a:pt x="3838640" y="1200334"/>
                    </a:cubicBezTo>
                    <a:cubicBezTo>
                      <a:pt x="3719863" y="774852"/>
                      <a:pt x="3236755" y="725132"/>
                      <a:pt x="2998440" y="404234"/>
                    </a:cubicBezTo>
                    <a:cubicBezTo>
                      <a:pt x="2630013" y="-91637"/>
                      <a:pt x="1724757" y="-134690"/>
                      <a:pt x="1292322" y="293840"/>
                    </a:cubicBezTo>
                    <a:cubicBezTo>
                      <a:pt x="1159734" y="425189"/>
                      <a:pt x="1097631" y="610737"/>
                      <a:pt x="963614" y="740658"/>
                    </a:cubicBezTo>
                    <a:cubicBezTo>
                      <a:pt x="766161" y="932205"/>
                      <a:pt x="472981" y="956875"/>
                      <a:pt x="270194" y="1147851"/>
                    </a:cubicBezTo>
                    <a:cubicBezTo>
                      <a:pt x="-60419" y="1459414"/>
                      <a:pt x="-92518" y="1987385"/>
                      <a:pt x="200947" y="2337714"/>
                    </a:cubicBezTo>
                    <a:cubicBezTo>
                      <a:pt x="510891" y="2707665"/>
                      <a:pt x="948374" y="2646991"/>
                      <a:pt x="1373284" y="2568315"/>
                    </a:cubicBezTo>
                    <a:cubicBezTo>
                      <a:pt x="1582358" y="2529643"/>
                      <a:pt x="1799718" y="2487733"/>
                      <a:pt x="2012793" y="2517451"/>
                    </a:cubicBezTo>
                    <a:cubicBezTo>
                      <a:pt x="2467230" y="2581459"/>
                      <a:pt x="3006440" y="2831109"/>
                      <a:pt x="3446877" y="2582602"/>
                    </a:cubicBezTo>
                    <a:cubicBezTo>
                      <a:pt x="3681477" y="2450205"/>
                      <a:pt x="3687478" y="2243703"/>
                      <a:pt x="3682049" y="2002815"/>
                    </a:cubicBezTo>
                    <a:cubicBezTo>
                      <a:pt x="3680725" y="1950190"/>
                      <a:pt x="3685192" y="1897583"/>
                      <a:pt x="3695384" y="1845939"/>
                    </a:cubicBezTo>
                    <a:close/>
                  </a:path>
                </a:pathLst>
              </a:custGeom>
              <a:solidFill>
                <a:srgbClr val="A27FD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244F50C-6E88-FA96-0706-E1DFE4C1D30A}"/>
                  </a:ext>
                </a:extLst>
              </p:cNvPr>
              <p:cNvSpPr/>
              <p:nvPr/>
            </p:nvSpPr>
            <p:spPr>
              <a:xfrm>
                <a:off x="784481" y="974539"/>
                <a:ext cx="3856955" cy="2690541"/>
              </a:xfrm>
              <a:custGeom>
                <a:avLst/>
                <a:gdLst>
                  <a:gd name="connsiteX0" fmla="*/ 3695384 w 3856955"/>
                  <a:gd name="connsiteY0" fmla="*/ 1845939 h 2690541"/>
                  <a:gd name="connsiteX1" fmla="*/ 3756153 w 3856955"/>
                  <a:gd name="connsiteY1" fmla="*/ 1667059 h 2690541"/>
                  <a:gd name="connsiteX2" fmla="*/ 3838640 w 3856955"/>
                  <a:gd name="connsiteY2" fmla="*/ 1200334 h 2690541"/>
                  <a:gd name="connsiteX3" fmla="*/ 2998440 w 3856955"/>
                  <a:gd name="connsiteY3" fmla="*/ 404234 h 2690541"/>
                  <a:gd name="connsiteX4" fmla="*/ 1292322 w 3856955"/>
                  <a:gd name="connsiteY4" fmla="*/ 293840 h 2690541"/>
                  <a:gd name="connsiteX5" fmla="*/ 963614 w 3856955"/>
                  <a:gd name="connsiteY5" fmla="*/ 740658 h 2690541"/>
                  <a:gd name="connsiteX6" fmla="*/ 270194 w 3856955"/>
                  <a:gd name="connsiteY6" fmla="*/ 1147851 h 2690541"/>
                  <a:gd name="connsiteX7" fmla="*/ 200947 w 3856955"/>
                  <a:gd name="connsiteY7" fmla="*/ 2337714 h 2690541"/>
                  <a:gd name="connsiteX8" fmla="*/ 1373284 w 3856955"/>
                  <a:gd name="connsiteY8" fmla="*/ 2568315 h 2690541"/>
                  <a:gd name="connsiteX9" fmla="*/ 2012793 w 3856955"/>
                  <a:gd name="connsiteY9" fmla="*/ 2517451 h 2690541"/>
                  <a:gd name="connsiteX10" fmla="*/ 3446877 w 3856955"/>
                  <a:gd name="connsiteY10" fmla="*/ 2582602 h 2690541"/>
                  <a:gd name="connsiteX11" fmla="*/ 3682049 w 3856955"/>
                  <a:gd name="connsiteY11" fmla="*/ 2002815 h 2690541"/>
                  <a:gd name="connsiteX12" fmla="*/ 3695384 w 3856955"/>
                  <a:gd name="connsiteY12" fmla="*/ 1845939 h 269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6955" h="2690541">
                    <a:moveTo>
                      <a:pt x="3695384" y="1845939"/>
                    </a:moveTo>
                    <a:cubicBezTo>
                      <a:pt x="3707833" y="1783940"/>
                      <a:pt x="3728255" y="1723809"/>
                      <a:pt x="3756153" y="1667059"/>
                    </a:cubicBezTo>
                    <a:cubicBezTo>
                      <a:pt x="3832353" y="1511040"/>
                      <a:pt x="3887122" y="1374546"/>
                      <a:pt x="3838640" y="1200334"/>
                    </a:cubicBezTo>
                    <a:cubicBezTo>
                      <a:pt x="3719863" y="774852"/>
                      <a:pt x="3236755" y="725132"/>
                      <a:pt x="2998440" y="404234"/>
                    </a:cubicBezTo>
                    <a:cubicBezTo>
                      <a:pt x="2630013" y="-91637"/>
                      <a:pt x="1724757" y="-134690"/>
                      <a:pt x="1292322" y="293840"/>
                    </a:cubicBezTo>
                    <a:cubicBezTo>
                      <a:pt x="1159734" y="425189"/>
                      <a:pt x="1097631" y="610737"/>
                      <a:pt x="963614" y="740658"/>
                    </a:cubicBezTo>
                    <a:cubicBezTo>
                      <a:pt x="766161" y="932205"/>
                      <a:pt x="472981" y="956875"/>
                      <a:pt x="270194" y="1147851"/>
                    </a:cubicBezTo>
                    <a:cubicBezTo>
                      <a:pt x="-60419" y="1459414"/>
                      <a:pt x="-92518" y="1987385"/>
                      <a:pt x="200947" y="2337714"/>
                    </a:cubicBezTo>
                    <a:cubicBezTo>
                      <a:pt x="510891" y="2707665"/>
                      <a:pt x="948374" y="2646991"/>
                      <a:pt x="1373284" y="2568315"/>
                    </a:cubicBezTo>
                    <a:cubicBezTo>
                      <a:pt x="1582358" y="2529643"/>
                      <a:pt x="1799718" y="2487733"/>
                      <a:pt x="2012793" y="2517451"/>
                    </a:cubicBezTo>
                    <a:cubicBezTo>
                      <a:pt x="2467230" y="2581459"/>
                      <a:pt x="3006440" y="2831109"/>
                      <a:pt x="3446877" y="2582602"/>
                    </a:cubicBezTo>
                    <a:cubicBezTo>
                      <a:pt x="3681477" y="2450205"/>
                      <a:pt x="3687478" y="2243703"/>
                      <a:pt x="3682049" y="2002815"/>
                    </a:cubicBezTo>
                    <a:cubicBezTo>
                      <a:pt x="3680725" y="1950190"/>
                      <a:pt x="3685192" y="1897583"/>
                      <a:pt x="3695384" y="1845939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EEDEFB31-5093-4B67-B652-2530C49E06FE}"/>
                </a:ext>
              </a:extLst>
            </p:cNvPr>
            <p:cNvGrpSpPr/>
            <p:nvPr/>
          </p:nvGrpSpPr>
          <p:grpSpPr>
            <a:xfrm>
              <a:off x="803787" y="3346449"/>
              <a:ext cx="3648075" cy="771525"/>
              <a:chOff x="803787" y="3346449"/>
              <a:chExt cx="3648075" cy="77152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1BF2C9E-035B-95CC-7485-B97FA0DEB6FB}"/>
                  </a:ext>
                </a:extLst>
              </p:cNvPr>
              <p:cNvSpPr/>
              <p:nvPr/>
            </p:nvSpPr>
            <p:spPr>
              <a:xfrm>
                <a:off x="803787" y="3346449"/>
                <a:ext cx="3648075" cy="771525"/>
              </a:xfrm>
              <a:custGeom>
                <a:avLst/>
                <a:gdLst>
                  <a:gd name="connsiteX0" fmla="*/ 3648075 w 3648075"/>
                  <a:gd name="connsiteY0" fmla="*/ 385763 h 771525"/>
                  <a:gd name="connsiteX1" fmla="*/ 1824038 w 3648075"/>
                  <a:gd name="connsiteY1" fmla="*/ 771525 h 771525"/>
                  <a:gd name="connsiteX2" fmla="*/ 0 w 3648075"/>
                  <a:gd name="connsiteY2" fmla="*/ 385763 h 771525"/>
                  <a:gd name="connsiteX3" fmla="*/ 1824038 w 3648075"/>
                  <a:gd name="connsiteY3" fmla="*/ 0 h 771525"/>
                  <a:gd name="connsiteX4" fmla="*/ 3648075 w 3648075"/>
                  <a:gd name="connsiteY4" fmla="*/ 385763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8075" h="771525">
                    <a:moveTo>
                      <a:pt x="3648075" y="385763"/>
                    </a:moveTo>
                    <a:cubicBezTo>
                      <a:pt x="3648075" y="598813"/>
                      <a:pt x="2831426" y="771525"/>
                      <a:pt x="1824038" y="771525"/>
                    </a:cubicBezTo>
                    <a:cubicBezTo>
                      <a:pt x="816649" y="771525"/>
                      <a:pt x="0" y="598813"/>
                      <a:pt x="0" y="385763"/>
                    </a:cubicBezTo>
                    <a:cubicBezTo>
                      <a:pt x="0" y="172712"/>
                      <a:pt x="816649" y="0"/>
                      <a:pt x="1824038" y="0"/>
                    </a:cubicBezTo>
                    <a:cubicBezTo>
                      <a:pt x="2831426" y="0"/>
                      <a:pt x="3648075" y="172712"/>
                      <a:pt x="3648075" y="385763"/>
                    </a:cubicBezTo>
                    <a:close/>
                  </a:path>
                </a:pathLst>
              </a:custGeom>
              <a:solidFill>
                <a:srgbClr val="A27FD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49F486C-89B4-B30E-B7B9-09386109A72C}"/>
                  </a:ext>
                </a:extLst>
              </p:cNvPr>
              <p:cNvSpPr/>
              <p:nvPr/>
            </p:nvSpPr>
            <p:spPr>
              <a:xfrm>
                <a:off x="803787" y="3346449"/>
                <a:ext cx="3648075" cy="771525"/>
              </a:xfrm>
              <a:custGeom>
                <a:avLst/>
                <a:gdLst>
                  <a:gd name="connsiteX0" fmla="*/ 3648075 w 3648075"/>
                  <a:gd name="connsiteY0" fmla="*/ 385763 h 771525"/>
                  <a:gd name="connsiteX1" fmla="*/ 1824038 w 3648075"/>
                  <a:gd name="connsiteY1" fmla="*/ 771525 h 771525"/>
                  <a:gd name="connsiteX2" fmla="*/ 0 w 3648075"/>
                  <a:gd name="connsiteY2" fmla="*/ 385763 h 771525"/>
                  <a:gd name="connsiteX3" fmla="*/ 1824038 w 3648075"/>
                  <a:gd name="connsiteY3" fmla="*/ 0 h 771525"/>
                  <a:gd name="connsiteX4" fmla="*/ 3648075 w 3648075"/>
                  <a:gd name="connsiteY4" fmla="*/ 385763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8075" h="771525">
                    <a:moveTo>
                      <a:pt x="3648075" y="385763"/>
                    </a:moveTo>
                    <a:cubicBezTo>
                      <a:pt x="3648075" y="598813"/>
                      <a:pt x="2831426" y="771525"/>
                      <a:pt x="1824038" y="771525"/>
                    </a:cubicBezTo>
                    <a:cubicBezTo>
                      <a:pt x="816649" y="771525"/>
                      <a:pt x="0" y="598813"/>
                      <a:pt x="0" y="385763"/>
                    </a:cubicBezTo>
                    <a:cubicBezTo>
                      <a:pt x="0" y="172712"/>
                      <a:pt x="816649" y="0"/>
                      <a:pt x="1824038" y="0"/>
                    </a:cubicBezTo>
                    <a:cubicBezTo>
                      <a:pt x="2831426" y="0"/>
                      <a:pt x="3648075" y="172712"/>
                      <a:pt x="3648075" y="38576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aphic 6">
              <a:extLst>
                <a:ext uri="{FF2B5EF4-FFF2-40B4-BE49-F238E27FC236}">
                  <a16:creationId xmlns:a16="http://schemas.microsoft.com/office/drawing/2014/main" id="{555C9A26-72F6-3727-1E34-BB3B605CFD13}"/>
                </a:ext>
              </a:extLst>
            </p:cNvPr>
            <p:cNvGrpSpPr/>
            <p:nvPr/>
          </p:nvGrpSpPr>
          <p:grpSpPr>
            <a:xfrm>
              <a:off x="544923" y="817073"/>
              <a:ext cx="1283448" cy="2710350"/>
              <a:chOff x="544923" y="817073"/>
              <a:chExt cx="1283448" cy="2710350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C309153-3A68-A96A-68AC-3ABABCAD7416}"/>
                  </a:ext>
                </a:extLst>
              </p:cNvPr>
              <p:cNvSpPr/>
              <p:nvPr/>
            </p:nvSpPr>
            <p:spPr>
              <a:xfrm>
                <a:off x="544923" y="817073"/>
                <a:ext cx="1283448" cy="2710350"/>
              </a:xfrm>
              <a:custGeom>
                <a:avLst/>
                <a:gdLst>
                  <a:gd name="connsiteX0" fmla="*/ 2164 w 1283448"/>
                  <a:gd name="connsiteY0" fmla="*/ 330434 h 2710350"/>
                  <a:gd name="connsiteX1" fmla="*/ 43611 w 1283448"/>
                  <a:gd name="connsiteY1" fmla="*/ 257310 h 2710350"/>
                  <a:gd name="connsiteX2" fmla="*/ 49789 w 1283448"/>
                  <a:gd name="connsiteY2" fmla="*/ 255948 h 2710350"/>
                  <a:gd name="connsiteX3" fmla="*/ 180187 w 1283448"/>
                  <a:gd name="connsiteY3" fmla="*/ 356532 h 2710350"/>
                  <a:gd name="connsiteX4" fmla="*/ 200761 w 1283448"/>
                  <a:gd name="connsiteY4" fmla="*/ 417778 h 2710350"/>
                  <a:gd name="connsiteX5" fmla="*/ 76936 w 1283448"/>
                  <a:gd name="connsiteY5" fmla="*/ 403967 h 2710350"/>
                  <a:gd name="connsiteX6" fmla="*/ 2164 w 1283448"/>
                  <a:gd name="connsiteY6" fmla="*/ 330434 h 2710350"/>
                  <a:gd name="connsiteX7" fmla="*/ 1281563 w 1283448"/>
                  <a:gd name="connsiteY7" fmla="*/ 176700 h 2710350"/>
                  <a:gd name="connsiteX8" fmla="*/ 1209268 w 1283448"/>
                  <a:gd name="connsiteY8" fmla="*/ 252233 h 2710350"/>
                  <a:gd name="connsiteX9" fmla="*/ 1089443 w 1283448"/>
                  <a:gd name="connsiteY9" fmla="*/ 269283 h 2710350"/>
                  <a:gd name="connsiteX10" fmla="*/ 1058773 w 1283448"/>
                  <a:gd name="connsiteY10" fmla="*/ 306621 h 2710350"/>
                  <a:gd name="connsiteX11" fmla="*/ 997622 w 1283448"/>
                  <a:gd name="connsiteY11" fmla="*/ 390346 h 2710350"/>
                  <a:gd name="connsiteX12" fmla="*/ 980573 w 1283448"/>
                  <a:gd name="connsiteY12" fmla="*/ 417016 h 2710350"/>
                  <a:gd name="connsiteX13" fmla="*/ 1012862 w 1283448"/>
                  <a:gd name="connsiteY13" fmla="*/ 384821 h 2710350"/>
                  <a:gd name="connsiteX14" fmla="*/ 1174025 w 1283448"/>
                  <a:gd name="connsiteY14" fmla="*/ 351293 h 2710350"/>
                  <a:gd name="connsiteX15" fmla="*/ 1188446 w 1283448"/>
                  <a:gd name="connsiteY15" fmla="*/ 434104 h 2710350"/>
                  <a:gd name="connsiteX16" fmla="*/ 1184503 w 1283448"/>
                  <a:gd name="connsiteY16" fmla="*/ 439114 h 2710350"/>
                  <a:gd name="connsiteX17" fmla="*/ 1085443 w 1283448"/>
                  <a:gd name="connsiteY17" fmla="*/ 472832 h 2710350"/>
                  <a:gd name="connsiteX18" fmla="*/ 970666 w 1283448"/>
                  <a:gd name="connsiteY18" fmla="*/ 432446 h 2710350"/>
                  <a:gd name="connsiteX19" fmla="*/ 934757 w 1283448"/>
                  <a:gd name="connsiteY19" fmla="*/ 495502 h 2710350"/>
                  <a:gd name="connsiteX20" fmla="*/ 882084 w 1283448"/>
                  <a:gd name="connsiteY20" fmla="*/ 621518 h 2710350"/>
                  <a:gd name="connsiteX21" fmla="*/ 884656 w 1283448"/>
                  <a:gd name="connsiteY21" fmla="*/ 622756 h 2710350"/>
                  <a:gd name="connsiteX22" fmla="*/ 919136 w 1283448"/>
                  <a:gd name="connsiteY22" fmla="*/ 579608 h 2710350"/>
                  <a:gd name="connsiteX23" fmla="*/ 1075727 w 1283448"/>
                  <a:gd name="connsiteY23" fmla="*/ 528458 h 2710350"/>
                  <a:gd name="connsiteX24" fmla="*/ 1098559 w 1283448"/>
                  <a:gd name="connsiteY24" fmla="*/ 609497 h 2710350"/>
                  <a:gd name="connsiteX25" fmla="*/ 1095635 w 1283448"/>
                  <a:gd name="connsiteY25" fmla="*/ 614183 h 2710350"/>
                  <a:gd name="connsiteX26" fmla="*/ 1000956 w 1283448"/>
                  <a:gd name="connsiteY26" fmla="*/ 658570 h 2710350"/>
                  <a:gd name="connsiteX27" fmla="*/ 879703 w 1283448"/>
                  <a:gd name="connsiteY27" fmla="*/ 629995 h 2710350"/>
                  <a:gd name="connsiteX28" fmla="*/ 851128 w 1283448"/>
                  <a:gd name="connsiteY28" fmla="*/ 762678 h 2710350"/>
                  <a:gd name="connsiteX29" fmla="*/ 838460 w 1283448"/>
                  <a:gd name="connsiteY29" fmla="*/ 863548 h 2710350"/>
                  <a:gd name="connsiteX30" fmla="*/ 876560 w 1283448"/>
                  <a:gd name="connsiteY30" fmla="*/ 815161 h 2710350"/>
                  <a:gd name="connsiteX31" fmla="*/ 1033055 w 1283448"/>
                  <a:gd name="connsiteY31" fmla="*/ 764107 h 2710350"/>
                  <a:gd name="connsiteX32" fmla="*/ 1056468 w 1283448"/>
                  <a:gd name="connsiteY32" fmla="*/ 844831 h 2710350"/>
                  <a:gd name="connsiteX33" fmla="*/ 1053058 w 1283448"/>
                  <a:gd name="connsiteY33" fmla="*/ 850308 h 2710350"/>
                  <a:gd name="connsiteX34" fmla="*/ 958379 w 1283448"/>
                  <a:gd name="connsiteY34" fmla="*/ 894599 h 2710350"/>
                  <a:gd name="connsiteX35" fmla="*/ 837793 w 1283448"/>
                  <a:gd name="connsiteY35" fmla="*/ 866024 h 2710350"/>
                  <a:gd name="connsiteX36" fmla="*/ 833030 w 1283448"/>
                  <a:gd name="connsiteY36" fmla="*/ 912316 h 2710350"/>
                  <a:gd name="connsiteX37" fmla="*/ 817219 w 1283448"/>
                  <a:gd name="connsiteY37" fmla="*/ 1063192 h 2710350"/>
                  <a:gd name="connsiteX38" fmla="*/ 809694 w 1283448"/>
                  <a:gd name="connsiteY38" fmla="*/ 1114341 h 2710350"/>
                  <a:gd name="connsiteX39" fmla="*/ 842746 w 1283448"/>
                  <a:gd name="connsiteY39" fmla="*/ 1073003 h 2710350"/>
                  <a:gd name="connsiteX40" fmla="*/ 999337 w 1283448"/>
                  <a:gd name="connsiteY40" fmla="*/ 1021949 h 2710350"/>
                  <a:gd name="connsiteX41" fmla="*/ 1022273 w 1283448"/>
                  <a:gd name="connsiteY41" fmla="*/ 1102816 h 2710350"/>
                  <a:gd name="connsiteX42" fmla="*/ 1019244 w 1283448"/>
                  <a:gd name="connsiteY42" fmla="*/ 1107674 h 2710350"/>
                  <a:gd name="connsiteX43" fmla="*/ 924566 w 1283448"/>
                  <a:gd name="connsiteY43" fmla="*/ 1152060 h 2710350"/>
                  <a:gd name="connsiteX44" fmla="*/ 807980 w 1283448"/>
                  <a:gd name="connsiteY44" fmla="*/ 1125200 h 2710350"/>
                  <a:gd name="connsiteX45" fmla="*/ 791597 w 1283448"/>
                  <a:gd name="connsiteY45" fmla="*/ 1208448 h 2710350"/>
                  <a:gd name="connsiteX46" fmla="*/ 782643 w 1283448"/>
                  <a:gd name="connsiteY46" fmla="*/ 1243310 h 2710350"/>
                  <a:gd name="connsiteX47" fmla="*/ 773118 w 1283448"/>
                  <a:gd name="connsiteY47" fmla="*/ 1276552 h 2710350"/>
                  <a:gd name="connsiteX48" fmla="*/ 750925 w 1283448"/>
                  <a:gd name="connsiteY48" fmla="*/ 1340655 h 2710350"/>
                  <a:gd name="connsiteX49" fmla="*/ 739590 w 1283448"/>
                  <a:gd name="connsiteY49" fmla="*/ 1371135 h 2710350"/>
                  <a:gd name="connsiteX50" fmla="*/ 764450 w 1283448"/>
                  <a:gd name="connsiteY50" fmla="*/ 1327987 h 2710350"/>
                  <a:gd name="connsiteX51" fmla="*/ 911421 w 1283448"/>
                  <a:gd name="connsiteY51" fmla="*/ 1253882 h 2710350"/>
                  <a:gd name="connsiteX52" fmla="*/ 946873 w 1283448"/>
                  <a:gd name="connsiteY52" fmla="*/ 1329949 h 2710350"/>
                  <a:gd name="connsiteX53" fmla="*/ 944282 w 1283448"/>
                  <a:gd name="connsiteY53" fmla="*/ 1335988 h 2710350"/>
                  <a:gd name="connsiteX54" fmla="*/ 857319 w 1283448"/>
                  <a:gd name="connsiteY54" fmla="*/ 1394186 h 2710350"/>
                  <a:gd name="connsiteX55" fmla="*/ 734542 w 1283448"/>
                  <a:gd name="connsiteY55" fmla="*/ 1384661 h 2710350"/>
                  <a:gd name="connsiteX56" fmla="*/ 706538 w 1283448"/>
                  <a:gd name="connsiteY56" fmla="*/ 1455908 h 2710350"/>
                  <a:gd name="connsiteX57" fmla="*/ 631481 w 1283448"/>
                  <a:gd name="connsiteY57" fmla="*/ 1624881 h 2710350"/>
                  <a:gd name="connsiteX58" fmla="*/ 628338 w 1283448"/>
                  <a:gd name="connsiteY58" fmla="*/ 1631358 h 2710350"/>
                  <a:gd name="connsiteX59" fmla="*/ 769213 w 1283448"/>
                  <a:gd name="connsiteY59" fmla="*/ 1631358 h 2710350"/>
                  <a:gd name="connsiteX60" fmla="*/ 720540 w 1283448"/>
                  <a:gd name="connsiteY60" fmla="*/ 2580048 h 2710350"/>
                  <a:gd name="connsiteX61" fmla="*/ 584809 w 1283448"/>
                  <a:gd name="connsiteY61" fmla="*/ 2710350 h 2710350"/>
                  <a:gd name="connsiteX62" fmla="*/ 584809 w 1283448"/>
                  <a:gd name="connsiteY62" fmla="*/ 2710350 h 2710350"/>
                  <a:gd name="connsiteX63" fmla="*/ 449363 w 1283448"/>
                  <a:gd name="connsiteY63" fmla="*/ 2581763 h 2710350"/>
                  <a:gd name="connsiteX64" fmla="*/ 400691 w 1283448"/>
                  <a:gd name="connsiteY64" fmla="*/ 1633073 h 2710350"/>
                  <a:gd name="connsiteX65" fmla="*/ 551947 w 1283448"/>
                  <a:gd name="connsiteY65" fmla="*/ 1633073 h 2710350"/>
                  <a:gd name="connsiteX66" fmla="*/ 549566 w 1283448"/>
                  <a:gd name="connsiteY66" fmla="*/ 1611737 h 2710350"/>
                  <a:gd name="connsiteX67" fmla="*/ 523182 w 1283448"/>
                  <a:gd name="connsiteY67" fmla="*/ 1430762 h 2710350"/>
                  <a:gd name="connsiteX68" fmla="*/ 510419 w 1283448"/>
                  <a:gd name="connsiteY68" fmla="*/ 1363134 h 2710350"/>
                  <a:gd name="connsiteX69" fmla="*/ 387260 w 1283448"/>
                  <a:gd name="connsiteY69" fmla="*/ 1363134 h 2710350"/>
                  <a:gd name="connsiteX70" fmla="*/ 304964 w 1283448"/>
                  <a:gd name="connsiteY70" fmla="*/ 1298555 h 2710350"/>
                  <a:gd name="connsiteX71" fmla="*/ 337806 w 1283448"/>
                  <a:gd name="connsiteY71" fmla="*/ 1221183 h 2710350"/>
                  <a:gd name="connsiteX72" fmla="*/ 343826 w 1283448"/>
                  <a:gd name="connsiteY72" fmla="*/ 1219116 h 2710350"/>
                  <a:gd name="connsiteX73" fmla="*/ 484892 w 1283448"/>
                  <a:gd name="connsiteY73" fmla="*/ 1303984 h 2710350"/>
                  <a:gd name="connsiteX74" fmla="*/ 508418 w 1283448"/>
                  <a:gd name="connsiteY74" fmla="*/ 1353133 h 2710350"/>
                  <a:gd name="connsiteX75" fmla="*/ 499560 w 1283448"/>
                  <a:gd name="connsiteY75" fmla="*/ 1310366 h 2710350"/>
                  <a:gd name="connsiteX76" fmla="*/ 484415 w 1283448"/>
                  <a:gd name="connsiteY76" fmla="*/ 1245691 h 2710350"/>
                  <a:gd name="connsiteX77" fmla="*/ 474890 w 1283448"/>
                  <a:gd name="connsiteY77" fmla="*/ 1212258 h 2710350"/>
                  <a:gd name="connsiteX78" fmla="*/ 464222 w 1283448"/>
                  <a:gd name="connsiteY78" fmla="*/ 1179111 h 2710350"/>
                  <a:gd name="connsiteX79" fmla="*/ 445172 w 1283448"/>
                  <a:gd name="connsiteY79" fmla="*/ 1129962 h 2710350"/>
                  <a:gd name="connsiteX80" fmla="*/ 329444 w 1283448"/>
                  <a:gd name="connsiteY80" fmla="*/ 1147298 h 2710350"/>
                  <a:gd name="connsiteX81" fmla="*/ 238289 w 1283448"/>
                  <a:gd name="connsiteY81" fmla="*/ 1096053 h 2710350"/>
                  <a:gd name="connsiteX82" fmla="*/ 258936 w 1283448"/>
                  <a:gd name="connsiteY82" fmla="*/ 1014576 h 2710350"/>
                  <a:gd name="connsiteX83" fmla="*/ 264674 w 1283448"/>
                  <a:gd name="connsiteY83" fmla="*/ 1011566 h 2710350"/>
                  <a:gd name="connsiteX84" fmla="*/ 417074 w 1283448"/>
                  <a:gd name="connsiteY84" fmla="*/ 1074146 h 2710350"/>
                  <a:gd name="connsiteX85" fmla="*/ 429932 w 1283448"/>
                  <a:gd name="connsiteY85" fmla="*/ 1092338 h 2710350"/>
                  <a:gd name="connsiteX86" fmla="*/ 408882 w 1283448"/>
                  <a:gd name="connsiteY86" fmla="*/ 1044713 h 2710350"/>
                  <a:gd name="connsiteX87" fmla="*/ 342207 w 1283448"/>
                  <a:gd name="connsiteY87" fmla="*/ 909173 h 2710350"/>
                  <a:gd name="connsiteX88" fmla="*/ 328110 w 1283448"/>
                  <a:gd name="connsiteY88" fmla="*/ 880598 h 2710350"/>
                  <a:gd name="connsiteX89" fmla="*/ 209143 w 1283448"/>
                  <a:gd name="connsiteY89" fmla="*/ 898886 h 2710350"/>
                  <a:gd name="connsiteX90" fmla="*/ 117988 w 1283448"/>
                  <a:gd name="connsiteY90" fmla="*/ 847546 h 2710350"/>
                  <a:gd name="connsiteX91" fmla="*/ 139222 w 1283448"/>
                  <a:gd name="connsiteY91" fmla="*/ 766212 h 2710350"/>
                  <a:gd name="connsiteX92" fmla="*/ 144563 w 1283448"/>
                  <a:gd name="connsiteY92" fmla="*/ 763440 h 2710350"/>
                  <a:gd name="connsiteX93" fmla="*/ 296963 w 1283448"/>
                  <a:gd name="connsiteY93" fmla="*/ 826115 h 2710350"/>
                  <a:gd name="connsiteX94" fmla="*/ 311727 w 1283448"/>
                  <a:gd name="connsiteY94" fmla="*/ 847165 h 2710350"/>
                  <a:gd name="connsiteX95" fmla="*/ 277151 w 1283448"/>
                  <a:gd name="connsiteY95" fmla="*/ 772298 h 2710350"/>
                  <a:gd name="connsiteX96" fmla="*/ 229526 w 1283448"/>
                  <a:gd name="connsiteY96" fmla="*/ 640282 h 2710350"/>
                  <a:gd name="connsiteX97" fmla="*/ 107130 w 1283448"/>
                  <a:gd name="connsiteY97" fmla="*/ 659332 h 2710350"/>
                  <a:gd name="connsiteX98" fmla="*/ 16071 w 1283448"/>
                  <a:gd name="connsiteY98" fmla="*/ 608087 h 2710350"/>
                  <a:gd name="connsiteX99" fmla="*/ 36663 w 1283448"/>
                  <a:gd name="connsiteY99" fmla="*/ 526591 h 2710350"/>
                  <a:gd name="connsiteX100" fmla="*/ 42360 w 1283448"/>
                  <a:gd name="connsiteY100" fmla="*/ 523601 h 2710350"/>
                  <a:gd name="connsiteX101" fmla="*/ 194760 w 1283448"/>
                  <a:gd name="connsiteY101" fmla="*/ 586180 h 2710350"/>
                  <a:gd name="connsiteX102" fmla="*/ 228002 w 1283448"/>
                  <a:gd name="connsiteY102" fmla="*/ 635043 h 2710350"/>
                  <a:gd name="connsiteX103" fmla="*/ 228002 w 1283448"/>
                  <a:gd name="connsiteY103" fmla="*/ 633424 h 2710350"/>
                  <a:gd name="connsiteX104" fmla="*/ 205142 w 1283448"/>
                  <a:gd name="connsiteY104" fmla="*/ 497502 h 2710350"/>
                  <a:gd name="connsiteX105" fmla="*/ 201713 w 1283448"/>
                  <a:gd name="connsiteY105" fmla="*/ 374344 h 2710350"/>
                  <a:gd name="connsiteX106" fmla="*/ 208857 w 1283448"/>
                  <a:gd name="connsiteY106" fmla="*/ 270617 h 2710350"/>
                  <a:gd name="connsiteX107" fmla="*/ 214572 w 1283448"/>
                  <a:gd name="connsiteY107" fmla="*/ 224516 h 2710350"/>
                  <a:gd name="connsiteX108" fmla="*/ 213715 w 1283448"/>
                  <a:gd name="connsiteY108" fmla="*/ 225087 h 2710350"/>
                  <a:gd name="connsiteX109" fmla="*/ 195427 w 1283448"/>
                  <a:gd name="connsiteY109" fmla="*/ 163175 h 2710350"/>
                  <a:gd name="connsiteX110" fmla="*/ 244385 w 1283448"/>
                  <a:gd name="connsiteY110" fmla="*/ 5917 h 2710350"/>
                  <a:gd name="connsiteX111" fmla="*/ 323859 w 1283448"/>
                  <a:gd name="connsiteY111" fmla="*/ 33699 h 2710350"/>
                  <a:gd name="connsiteX112" fmla="*/ 326300 w 1283448"/>
                  <a:gd name="connsiteY112" fmla="*/ 39540 h 2710350"/>
                  <a:gd name="connsiteX113" fmla="*/ 307250 w 1283448"/>
                  <a:gd name="connsiteY113" fmla="*/ 142505 h 2710350"/>
                  <a:gd name="connsiteX114" fmla="*/ 216763 w 1283448"/>
                  <a:gd name="connsiteY114" fmla="*/ 222801 h 2710350"/>
                  <a:gd name="connsiteX115" fmla="*/ 211810 w 1283448"/>
                  <a:gd name="connsiteY115" fmla="*/ 270426 h 2710350"/>
                  <a:gd name="connsiteX116" fmla="*/ 206952 w 1283448"/>
                  <a:gd name="connsiteY116" fmla="*/ 373963 h 2710350"/>
                  <a:gd name="connsiteX117" fmla="*/ 207428 w 1283448"/>
                  <a:gd name="connsiteY117" fmla="*/ 405586 h 2710350"/>
                  <a:gd name="connsiteX118" fmla="*/ 216953 w 1283448"/>
                  <a:gd name="connsiteY118" fmla="*/ 360914 h 2710350"/>
                  <a:gd name="connsiteX119" fmla="*/ 332872 w 1283448"/>
                  <a:gd name="connsiteY119" fmla="*/ 244042 h 2710350"/>
                  <a:gd name="connsiteX120" fmla="*/ 390555 w 1283448"/>
                  <a:gd name="connsiteY120" fmla="*/ 305183 h 2710350"/>
                  <a:gd name="connsiteX121" fmla="*/ 390022 w 1283448"/>
                  <a:gd name="connsiteY121" fmla="*/ 311574 h 2710350"/>
                  <a:gd name="connsiteX122" fmla="*/ 326015 w 1283448"/>
                  <a:gd name="connsiteY122" fmla="*/ 394346 h 2710350"/>
                  <a:gd name="connsiteX123" fmla="*/ 207714 w 1283448"/>
                  <a:gd name="connsiteY123" fmla="*/ 424350 h 2710350"/>
                  <a:gd name="connsiteX124" fmla="*/ 212572 w 1283448"/>
                  <a:gd name="connsiteY124" fmla="*/ 496740 h 2710350"/>
                  <a:gd name="connsiteX125" fmla="*/ 238099 w 1283448"/>
                  <a:gd name="connsiteY125" fmla="*/ 630852 h 2710350"/>
                  <a:gd name="connsiteX126" fmla="*/ 240956 w 1283448"/>
                  <a:gd name="connsiteY126" fmla="*/ 630852 h 2710350"/>
                  <a:gd name="connsiteX127" fmla="*/ 245909 w 1283448"/>
                  <a:gd name="connsiteY127" fmla="*/ 575702 h 2710350"/>
                  <a:gd name="connsiteX128" fmla="*/ 348303 w 1283448"/>
                  <a:gd name="connsiteY128" fmla="*/ 446829 h 2710350"/>
                  <a:gd name="connsiteX129" fmla="*/ 412331 w 1283448"/>
                  <a:gd name="connsiteY129" fmla="*/ 501283 h 2710350"/>
                  <a:gd name="connsiteX130" fmla="*/ 412501 w 1283448"/>
                  <a:gd name="connsiteY130" fmla="*/ 507694 h 2710350"/>
                  <a:gd name="connsiteX131" fmla="*/ 358019 w 1283448"/>
                  <a:gd name="connsiteY131" fmla="*/ 596943 h 2710350"/>
                  <a:gd name="connsiteX132" fmla="*/ 241147 w 1283448"/>
                  <a:gd name="connsiteY132" fmla="*/ 639996 h 2710350"/>
                  <a:gd name="connsiteX133" fmla="*/ 290201 w 1283448"/>
                  <a:gd name="connsiteY133" fmla="*/ 766679 h 2710350"/>
                  <a:gd name="connsiteX134" fmla="*/ 335254 w 1283448"/>
                  <a:gd name="connsiteY134" fmla="*/ 857833 h 2710350"/>
                  <a:gd name="connsiteX135" fmla="*/ 340683 w 1283448"/>
                  <a:gd name="connsiteY135" fmla="*/ 796206 h 2710350"/>
                  <a:gd name="connsiteX136" fmla="*/ 443077 w 1283448"/>
                  <a:gd name="connsiteY136" fmla="*/ 667238 h 2710350"/>
                  <a:gd name="connsiteX137" fmla="*/ 507110 w 1283448"/>
                  <a:gd name="connsiteY137" fmla="*/ 721902 h 2710350"/>
                  <a:gd name="connsiteX138" fmla="*/ 507275 w 1283448"/>
                  <a:gd name="connsiteY138" fmla="*/ 728102 h 2710350"/>
                  <a:gd name="connsiteX139" fmla="*/ 452697 w 1283448"/>
                  <a:gd name="connsiteY139" fmla="*/ 817352 h 2710350"/>
                  <a:gd name="connsiteX140" fmla="*/ 336587 w 1283448"/>
                  <a:gd name="connsiteY140" fmla="*/ 860309 h 2710350"/>
                  <a:gd name="connsiteX141" fmla="*/ 358114 w 1283448"/>
                  <a:gd name="connsiteY141" fmla="*/ 901553 h 2710350"/>
                  <a:gd name="connsiteX142" fmla="*/ 428218 w 1283448"/>
                  <a:gd name="connsiteY142" fmla="*/ 1036141 h 2710350"/>
                  <a:gd name="connsiteX143" fmla="*/ 450125 w 1283448"/>
                  <a:gd name="connsiteY143" fmla="*/ 1083004 h 2710350"/>
                  <a:gd name="connsiteX144" fmla="*/ 454888 w 1283448"/>
                  <a:gd name="connsiteY144" fmla="*/ 1030235 h 2710350"/>
                  <a:gd name="connsiteX145" fmla="*/ 557282 w 1283448"/>
                  <a:gd name="connsiteY145" fmla="*/ 901267 h 2710350"/>
                  <a:gd name="connsiteX146" fmla="*/ 621309 w 1283448"/>
                  <a:gd name="connsiteY146" fmla="*/ 955721 h 2710350"/>
                  <a:gd name="connsiteX147" fmla="*/ 621480 w 1283448"/>
                  <a:gd name="connsiteY147" fmla="*/ 962132 h 2710350"/>
                  <a:gd name="connsiteX148" fmla="*/ 566997 w 1283448"/>
                  <a:gd name="connsiteY148" fmla="*/ 1051381 h 2710350"/>
                  <a:gd name="connsiteX149" fmla="*/ 454983 w 1283448"/>
                  <a:gd name="connsiteY149" fmla="*/ 1093386 h 2710350"/>
                  <a:gd name="connsiteX150" fmla="*/ 487463 w 1283448"/>
                  <a:gd name="connsiteY150" fmla="*/ 1171682 h 2710350"/>
                  <a:gd name="connsiteX151" fmla="*/ 499179 w 1283448"/>
                  <a:gd name="connsiteY151" fmla="*/ 1205591 h 2710350"/>
                  <a:gd name="connsiteX152" fmla="*/ 509276 w 1283448"/>
                  <a:gd name="connsiteY152" fmla="*/ 1238833 h 2710350"/>
                  <a:gd name="connsiteX153" fmla="*/ 526135 w 1283448"/>
                  <a:gd name="connsiteY153" fmla="*/ 1304555 h 2710350"/>
                  <a:gd name="connsiteX154" fmla="*/ 533469 w 1283448"/>
                  <a:gd name="connsiteY154" fmla="*/ 1336178 h 2710350"/>
                  <a:gd name="connsiteX155" fmla="*/ 530421 w 1283448"/>
                  <a:gd name="connsiteY155" fmla="*/ 1286553 h 2710350"/>
                  <a:gd name="connsiteX156" fmla="*/ 612145 w 1283448"/>
                  <a:gd name="connsiteY156" fmla="*/ 1143678 h 2710350"/>
                  <a:gd name="connsiteX157" fmla="*/ 683678 w 1283448"/>
                  <a:gd name="connsiteY157" fmla="*/ 1187817 h 2710350"/>
                  <a:gd name="connsiteX158" fmla="*/ 684821 w 1283448"/>
                  <a:gd name="connsiteY158" fmla="*/ 1194161 h 2710350"/>
                  <a:gd name="connsiteX159" fmla="*/ 685678 w 1283448"/>
                  <a:gd name="connsiteY159" fmla="*/ 1207305 h 2710350"/>
                  <a:gd name="connsiteX160" fmla="*/ 716063 w 1283448"/>
                  <a:gd name="connsiteY160" fmla="*/ 1319700 h 2710350"/>
                  <a:gd name="connsiteX161" fmla="*/ 708634 w 1283448"/>
                  <a:gd name="connsiteY161" fmla="*/ 1373612 h 2710350"/>
                  <a:gd name="connsiteX162" fmla="*/ 724731 w 1283448"/>
                  <a:gd name="connsiteY162" fmla="*/ 1333130 h 2710350"/>
                  <a:gd name="connsiteX163" fmla="*/ 747877 w 1283448"/>
                  <a:gd name="connsiteY163" fmla="*/ 1270837 h 2710350"/>
                  <a:gd name="connsiteX164" fmla="*/ 758545 w 1283448"/>
                  <a:gd name="connsiteY164" fmla="*/ 1237785 h 2710350"/>
                  <a:gd name="connsiteX165" fmla="*/ 768070 w 1283448"/>
                  <a:gd name="connsiteY165" fmla="*/ 1204257 h 2710350"/>
                  <a:gd name="connsiteX166" fmla="*/ 779690 w 1283448"/>
                  <a:gd name="connsiteY166" fmla="*/ 1153013 h 2710350"/>
                  <a:gd name="connsiteX167" fmla="*/ 673582 w 1283448"/>
                  <a:gd name="connsiteY167" fmla="*/ 1103578 h 2710350"/>
                  <a:gd name="connsiteX168" fmla="*/ 625957 w 1283448"/>
                  <a:gd name="connsiteY168" fmla="*/ 1010519 h 2710350"/>
                  <a:gd name="connsiteX169" fmla="*/ 688336 w 1283448"/>
                  <a:gd name="connsiteY169" fmla="*/ 953978 h 2710350"/>
                  <a:gd name="connsiteX170" fmla="*/ 694537 w 1283448"/>
                  <a:gd name="connsiteY170" fmla="*/ 954607 h 2710350"/>
                  <a:gd name="connsiteX171" fmla="*/ 787024 w 1283448"/>
                  <a:gd name="connsiteY171" fmla="*/ 1090814 h 2710350"/>
                  <a:gd name="connsiteX172" fmla="*/ 787691 w 1283448"/>
                  <a:gd name="connsiteY172" fmla="*/ 1113103 h 2710350"/>
                  <a:gd name="connsiteX173" fmla="*/ 796359 w 1283448"/>
                  <a:gd name="connsiteY173" fmla="*/ 1061763 h 2710350"/>
                  <a:gd name="connsiteX174" fmla="*/ 815409 w 1283448"/>
                  <a:gd name="connsiteY174" fmla="*/ 911840 h 2710350"/>
                  <a:gd name="connsiteX175" fmla="*/ 819314 w 1283448"/>
                  <a:gd name="connsiteY175" fmla="*/ 880312 h 2710350"/>
                  <a:gd name="connsiteX176" fmla="*/ 710063 w 1283448"/>
                  <a:gd name="connsiteY176" fmla="*/ 829925 h 2710350"/>
                  <a:gd name="connsiteX177" fmla="*/ 662438 w 1283448"/>
                  <a:gd name="connsiteY177" fmla="*/ 736865 h 2710350"/>
                  <a:gd name="connsiteX178" fmla="*/ 724417 w 1283448"/>
                  <a:gd name="connsiteY178" fmla="*/ 680277 h 2710350"/>
                  <a:gd name="connsiteX179" fmla="*/ 731018 w 1283448"/>
                  <a:gd name="connsiteY179" fmla="*/ 680954 h 2710350"/>
                  <a:gd name="connsiteX180" fmla="*/ 823505 w 1283448"/>
                  <a:gd name="connsiteY180" fmla="*/ 817161 h 2710350"/>
                  <a:gd name="connsiteX181" fmla="*/ 824172 w 1283448"/>
                  <a:gd name="connsiteY181" fmla="*/ 842879 h 2710350"/>
                  <a:gd name="connsiteX182" fmla="*/ 836650 w 1283448"/>
                  <a:gd name="connsiteY182" fmla="*/ 761345 h 2710350"/>
                  <a:gd name="connsiteX183" fmla="*/ 869702 w 1283448"/>
                  <a:gd name="connsiteY183" fmla="*/ 624375 h 2710350"/>
                  <a:gd name="connsiteX184" fmla="*/ 757021 w 1283448"/>
                  <a:gd name="connsiteY184" fmla="*/ 572940 h 2710350"/>
                  <a:gd name="connsiteX185" fmla="*/ 709396 w 1283448"/>
                  <a:gd name="connsiteY185" fmla="*/ 479881 h 2710350"/>
                  <a:gd name="connsiteX186" fmla="*/ 771375 w 1283448"/>
                  <a:gd name="connsiteY186" fmla="*/ 423293 h 2710350"/>
                  <a:gd name="connsiteX187" fmla="*/ 777976 w 1283448"/>
                  <a:gd name="connsiteY187" fmla="*/ 423969 h 2710350"/>
                  <a:gd name="connsiteX188" fmla="*/ 870464 w 1283448"/>
                  <a:gd name="connsiteY188" fmla="*/ 560177 h 2710350"/>
                  <a:gd name="connsiteX189" fmla="*/ 871225 w 1283448"/>
                  <a:gd name="connsiteY189" fmla="*/ 619232 h 2710350"/>
                  <a:gd name="connsiteX190" fmla="*/ 871702 w 1283448"/>
                  <a:gd name="connsiteY190" fmla="*/ 617612 h 2710350"/>
                  <a:gd name="connsiteX191" fmla="*/ 927614 w 1283448"/>
                  <a:gd name="connsiteY191" fmla="*/ 491597 h 2710350"/>
                  <a:gd name="connsiteX192" fmla="*/ 993145 w 1283448"/>
                  <a:gd name="connsiteY192" fmla="*/ 386822 h 2710350"/>
                  <a:gd name="connsiteX193" fmla="*/ 1056392 w 1283448"/>
                  <a:gd name="connsiteY193" fmla="*/ 304240 h 2710350"/>
                  <a:gd name="connsiteX194" fmla="*/ 1086491 w 1283448"/>
                  <a:gd name="connsiteY194" fmla="*/ 268902 h 2710350"/>
                  <a:gd name="connsiteX195" fmla="*/ 1085443 w 1283448"/>
                  <a:gd name="connsiteY195" fmla="*/ 268902 h 2710350"/>
                  <a:gd name="connsiteX196" fmla="*/ 1104493 w 1283448"/>
                  <a:gd name="connsiteY196" fmla="*/ 207085 h 2710350"/>
                  <a:gd name="connsiteX197" fmla="*/ 1232033 w 1283448"/>
                  <a:gd name="connsiteY197" fmla="*/ 102977 h 2710350"/>
                  <a:gd name="connsiteX198" fmla="*/ 1282896 w 1283448"/>
                  <a:gd name="connsiteY198" fmla="*/ 169894 h 2710350"/>
                  <a:gd name="connsiteX199" fmla="*/ 1281563 w 1283448"/>
                  <a:gd name="connsiteY199" fmla="*/ 176700 h 2710350"/>
                  <a:gd name="connsiteX200" fmla="*/ 705395 w 1283448"/>
                  <a:gd name="connsiteY200" fmla="*/ 1382565 h 2710350"/>
                  <a:gd name="connsiteX201" fmla="*/ 605288 w 1283448"/>
                  <a:gd name="connsiteY201" fmla="*/ 1317986 h 2710350"/>
                  <a:gd name="connsiteX202" fmla="*/ 536517 w 1283448"/>
                  <a:gd name="connsiteY202" fmla="*/ 1350275 h 2710350"/>
                  <a:gd name="connsiteX203" fmla="*/ 552519 w 1283448"/>
                  <a:gd name="connsiteY203" fmla="*/ 1425142 h 2710350"/>
                  <a:gd name="connsiteX204" fmla="*/ 583094 w 1283448"/>
                  <a:gd name="connsiteY204" fmla="*/ 1607546 h 2710350"/>
                  <a:gd name="connsiteX205" fmla="*/ 586428 w 1283448"/>
                  <a:gd name="connsiteY205" fmla="*/ 1633073 h 2710350"/>
                  <a:gd name="connsiteX206" fmla="*/ 589762 w 1283448"/>
                  <a:gd name="connsiteY206" fmla="*/ 1633073 h 2710350"/>
                  <a:gd name="connsiteX207" fmla="*/ 600811 w 1283448"/>
                  <a:gd name="connsiteY207" fmla="*/ 1611641 h 2710350"/>
                  <a:gd name="connsiteX208" fmla="*/ 678725 w 1283448"/>
                  <a:gd name="connsiteY208" fmla="*/ 1446002 h 2710350"/>
                  <a:gd name="connsiteX209" fmla="*/ 705395 w 1283448"/>
                  <a:gd name="connsiteY209" fmla="*/ 1382565 h 2710350"/>
                  <a:gd name="connsiteX210" fmla="*/ 968666 w 1283448"/>
                  <a:gd name="connsiteY210" fmla="*/ 423398 h 2710350"/>
                  <a:gd name="connsiteX211" fmla="*/ 985240 w 1283448"/>
                  <a:gd name="connsiteY211" fmla="*/ 360914 h 2710350"/>
                  <a:gd name="connsiteX212" fmla="*/ 931995 w 1283448"/>
                  <a:gd name="connsiteY212" fmla="*/ 205085 h 2710350"/>
                  <a:gd name="connsiteX213" fmla="*/ 853319 w 1283448"/>
                  <a:gd name="connsiteY213" fmla="*/ 235060 h 2710350"/>
                  <a:gd name="connsiteX214" fmla="*/ 851033 w 1283448"/>
                  <a:gd name="connsiteY214" fmla="*/ 240994 h 2710350"/>
                  <a:gd name="connsiteX215" fmla="*/ 872559 w 1283448"/>
                  <a:gd name="connsiteY215" fmla="*/ 343292 h 2710350"/>
                  <a:gd name="connsiteX216" fmla="*/ 968666 w 1283448"/>
                  <a:gd name="connsiteY216" fmla="*/ 423398 h 271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1283448" h="2710350">
                    <a:moveTo>
                      <a:pt x="2164" y="330434"/>
                    </a:moveTo>
                    <a:cubicBezTo>
                      <a:pt x="-6583" y="298792"/>
                      <a:pt x="11972" y="266054"/>
                      <a:pt x="43611" y="257310"/>
                    </a:cubicBezTo>
                    <a:cubicBezTo>
                      <a:pt x="45645" y="256748"/>
                      <a:pt x="47707" y="256291"/>
                      <a:pt x="49789" y="255948"/>
                    </a:cubicBezTo>
                    <a:cubicBezTo>
                      <a:pt x="99605" y="249185"/>
                      <a:pt x="160756" y="316051"/>
                      <a:pt x="180187" y="356532"/>
                    </a:cubicBezTo>
                    <a:cubicBezTo>
                      <a:pt x="181806" y="360056"/>
                      <a:pt x="201713" y="417778"/>
                      <a:pt x="200761" y="417778"/>
                    </a:cubicBezTo>
                    <a:cubicBezTo>
                      <a:pt x="199808" y="417778"/>
                      <a:pt x="112464" y="419778"/>
                      <a:pt x="76936" y="403967"/>
                    </a:cubicBezTo>
                    <a:cubicBezTo>
                      <a:pt x="45789" y="390536"/>
                      <a:pt x="10451" y="364914"/>
                      <a:pt x="2164" y="330434"/>
                    </a:cubicBezTo>
                    <a:close/>
                    <a:moveTo>
                      <a:pt x="1281563" y="176700"/>
                    </a:moveTo>
                    <a:cubicBezTo>
                      <a:pt x="1274228" y="211371"/>
                      <a:pt x="1239557" y="237946"/>
                      <a:pt x="1209268" y="252233"/>
                    </a:cubicBezTo>
                    <a:cubicBezTo>
                      <a:pt x="1178978" y="266521"/>
                      <a:pt x="1107065" y="268997"/>
                      <a:pt x="1089443" y="269283"/>
                    </a:cubicBezTo>
                    <a:cubicBezTo>
                      <a:pt x="1079918" y="280618"/>
                      <a:pt x="1069727" y="292905"/>
                      <a:pt x="1058773" y="306621"/>
                    </a:cubicBezTo>
                    <a:cubicBezTo>
                      <a:pt x="1039723" y="331005"/>
                      <a:pt x="1018577" y="358723"/>
                      <a:pt x="997622" y="390346"/>
                    </a:cubicBezTo>
                    <a:cubicBezTo>
                      <a:pt x="992003" y="398823"/>
                      <a:pt x="986287" y="408062"/>
                      <a:pt x="980573" y="417016"/>
                    </a:cubicBezTo>
                    <a:cubicBezTo>
                      <a:pt x="993336" y="403967"/>
                      <a:pt x="1010957" y="386345"/>
                      <a:pt x="1012862" y="384821"/>
                    </a:cubicBezTo>
                    <a:cubicBezTo>
                      <a:pt x="1048010" y="356913"/>
                      <a:pt x="1132211" y="323480"/>
                      <a:pt x="1174025" y="351293"/>
                    </a:cubicBezTo>
                    <a:cubicBezTo>
                      <a:pt x="1200876" y="370181"/>
                      <a:pt x="1207334" y="407253"/>
                      <a:pt x="1188446" y="434104"/>
                    </a:cubicBezTo>
                    <a:cubicBezTo>
                      <a:pt x="1187227" y="435847"/>
                      <a:pt x="1185903" y="437514"/>
                      <a:pt x="1184503" y="439114"/>
                    </a:cubicBezTo>
                    <a:cubicBezTo>
                      <a:pt x="1161929" y="466546"/>
                      <a:pt x="1118971" y="474166"/>
                      <a:pt x="1085443" y="472832"/>
                    </a:cubicBezTo>
                    <a:cubicBezTo>
                      <a:pt x="1051915" y="471499"/>
                      <a:pt x="984954" y="439590"/>
                      <a:pt x="970666" y="432446"/>
                    </a:cubicBezTo>
                    <a:cubicBezTo>
                      <a:pt x="958379" y="452354"/>
                      <a:pt x="946187" y="473118"/>
                      <a:pt x="934757" y="495502"/>
                    </a:cubicBezTo>
                    <a:cubicBezTo>
                      <a:pt x="913478" y="535850"/>
                      <a:pt x="895848" y="578026"/>
                      <a:pt x="882084" y="621518"/>
                    </a:cubicBezTo>
                    <a:lnTo>
                      <a:pt x="884656" y="622756"/>
                    </a:lnTo>
                    <a:cubicBezTo>
                      <a:pt x="894848" y="609326"/>
                      <a:pt x="917041" y="581608"/>
                      <a:pt x="919136" y="579608"/>
                    </a:cubicBezTo>
                    <a:cubicBezTo>
                      <a:pt x="950950" y="547889"/>
                      <a:pt x="1031055" y="505503"/>
                      <a:pt x="1075727" y="528458"/>
                    </a:cubicBezTo>
                    <a:cubicBezTo>
                      <a:pt x="1104407" y="544527"/>
                      <a:pt x="1114627" y="580808"/>
                      <a:pt x="1098559" y="609497"/>
                    </a:cubicBezTo>
                    <a:cubicBezTo>
                      <a:pt x="1097654" y="611097"/>
                      <a:pt x="1096682" y="612669"/>
                      <a:pt x="1095635" y="614183"/>
                    </a:cubicBezTo>
                    <a:cubicBezTo>
                      <a:pt x="1076585" y="643997"/>
                      <a:pt x="1034389" y="656284"/>
                      <a:pt x="1000956" y="658570"/>
                    </a:cubicBezTo>
                    <a:cubicBezTo>
                      <a:pt x="962856" y="661332"/>
                      <a:pt x="882751" y="631233"/>
                      <a:pt x="879703" y="629995"/>
                    </a:cubicBezTo>
                    <a:cubicBezTo>
                      <a:pt x="867339" y="673562"/>
                      <a:pt x="857795" y="717882"/>
                      <a:pt x="851128" y="762678"/>
                    </a:cubicBezTo>
                    <a:cubicBezTo>
                      <a:pt x="845984" y="795825"/>
                      <a:pt x="842079" y="829353"/>
                      <a:pt x="838460" y="863548"/>
                    </a:cubicBezTo>
                    <a:cubicBezTo>
                      <a:pt x="845413" y="854023"/>
                      <a:pt x="874559" y="817542"/>
                      <a:pt x="876560" y="815161"/>
                    </a:cubicBezTo>
                    <a:cubicBezTo>
                      <a:pt x="908373" y="783538"/>
                      <a:pt x="988478" y="741056"/>
                      <a:pt x="1033055" y="764107"/>
                    </a:cubicBezTo>
                    <a:cubicBezTo>
                      <a:pt x="1061811" y="779937"/>
                      <a:pt x="1072298" y="816075"/>
                      <a:pt x="1056468" y="844831"/>
                    </a:cubicBezTo>
                    <a:cubicBezTo>
                      <a:pt x="1055430" y="846717"/>
                      <a:pt x="1054296" y="848546"/>
                      <a:pt x="1053058" y="850308"/>
                    </a:cubicBezTo>
                    <a:cubicBezTo>
                      <a:pt x="1034008" y="880026"/>
                      <a:pt x="991812" y="892313"/>
                      <a:pt x="958379" y="894599"/>
                    </a:cubicBezTo>
                    <a:cubicBezTo>
                      <a:pt x="920756" y="897266"/>
                      <a:pt x="844079" y="868787"/>
                      <a:pt x="837793" y="866024"/>
                    </a:cubicBezTo>
                    <a:cubicBezTo>
                      <a:pt x="836174" y="881455"/>
                      <a:pt x="834554" y="896790"/>
                      <a:pt x="833030" y="912316"/>
                    </a:cubicBezTo>
                    <a:cubicBezTo>
                      <a:pt x="828077" y="962703"/>
                      <a:pt x="823505" y="1013376"/>
                      <a:pt x="817219" y="1063192"/>
                    </a:cubicBezTo>
                    <a:cubicBezTo>
                      <a:pt x="815028" y="1080432"/>
                      <a:pt x="812361" y="1097387"/>
                      <a:pt x="809694" y="1114341"/>
                    </a:cubicBezTo>
                    <a:cubicBezTo>
                      <a:pt x="820553" y="1100244"/>
                      <a:pt x="840745" y="1075003"/>
                      <a:pt x="842746" y="1073003"/>
                    </a:cubicBezTo>
                    <a:cubicBezTo>
                      <a:pt x="874559" y="1041380"/>
                      <a:pt x="954665" y="998898"/>
                      <a:pt x="999337" y="1021949"/>
                    </a:cubicBezTo>
                    <a:cubicBezTo>
                      <a:pt x="1027997" y="1037941"/>
                      <a:pt x="1038265" y="1074155"/>
                      <a:pt x="1022273" y="1102816"/>
                    </a:cubicBezTo>
                    <a:cubicBezTo>
                      <a:pt x="1021340" y="1104483"/>
                      <a:pt x="1020330" y="1106102"/>
                      <a:pt x="1019244" y="1107674"/>
                    </a:cubicBezTo>
                    <a:cubicBezTo>
                      <a:pt x="1000194" y="1137392"/>
                      <a:pt x="957998" y="1149679"/>
                      <a:pt x="924566" y="1152060"/>
                    </a:cubicBezTo>
                    <a:cubicBezTo>
                      <a:pt x="891133" y="1154441"/>
                      <a:pt x="826172" y="1131867"/>
                      <a:pt x="807980" y="1125200"/>
                    </a:cubicBezTo>
                    <a:cubicBezTo>
                      <a:pt x="803312" y="1153775"/>
                      <a:pt x="798455" y="1181302"/>
                      <a:pt x="791597" y="1208448"/>
                    </a:cubicBezTo>
                    <a:cubicBezTo>
                      <a:pt x="788549" y="1220164"/>
                      <a:pt x="786263" y="1232261"/>
                      <a:pt x="782643" y="1243310"/>
                    </a:cubicBezTo>
                    <a:lnTo>
                      <a:pt x="773118" y="1276552"/>
                    </a:lnTo>
                    <a:cubicBezTo>
                      <a:pt x="765498" y="1299031"/>
                      <a:pt x="758545" y="1319891"/>
                      <a:pt x="750925" y="1340655"/>
                    </a:cubicBezTo>
                    <a:cubicBezTo>
                      <a:pt x="747115" y="1351133"/>
                      <a:pt x="743400" y="1360943"/>
                      <a:pt x="739590" y="1371135"/>
                    </a:cubicBezTo>
                    <a:cubicBezTo>
                      <a:pt x="748448" y="1355133"/>
                      <a:pt x="762926" y="1330178"/>
                      <a:pt x="764450" y="1327987"/>
                    </a:cubicBezTo>
                    <a:cubicBezTo>
                      <a:pt x="791120" y="1291887"/>
                      <a:pt x="863796" y="1237880"/>
                      <a:pt x="911421" y="1253882"/>
                    </a:cubicBezTo>
                    <a:cubicBezTo>
                      <a:pt x="942215" y="1265103"/>
                      <a:pt x="958084" y="1299155"/>
                      <a:pt x="946873" y="1329949"/>
                    </a:cubicBezTo>
                    <a:cubicBezTo>
                      <a:pt x="946121" y="1332007"/>
                      <a:pt x="945254" y="1334026"/>
                      <a:pt x="944282" y="1335988"/>
                    </a:cubicBezTo>
                    <a:cubicBezTo>
                      <a:pt x="929614" y="1368373"/>
                      <a:pt x="890085" y="1386851"/>
                      <a:pt x="857319" y="1394186"/>
                    </a:cubicBezTo>
                    <a:cubicBezTo>
                      <a:pt x="821315" y="1402377"/>
                      <a:pt x="743972" y="1386661"/>
                      <a:pt x="734542" y="1384661"/>
                    </a:cubicBezTo>
                    <a:cubicBezTo>
                      <a:pt x="725017" y="1409521"/>
                      <a:pt x="715492" y="1433524"/>
                      <a:pt x="706538" y="1455908"/>
                    </a:cubicBezTo>
                    <a:cubicBezTo>
                      <a:pt x="677963" y="1526678"/>
                      <a:pt x="650817" y="1584590"/>
                      <a:pt x="631481" y="1624881"/>
                    </a:cubicBezTo>
                    <a:lnTo>
                      <a:pt x="628338" y="1631358"/>
                    </a:lnTo>
                    <a:lnTo>
                      <a:pt x="769213" y="1631358"/>
                    </a:lnTo>
                    <a:lnTo>
                      <a:pt x="720540" y="2580048"/>
                    </a:lnTo>
                    <a:cubicBezTo>
                      <a:pt x="717768" y="2652943"/>
                      <a:pt x="657761" y="2710560"/>
                      <a:pt x="584809" y="2710350"/>
                    </a:cubicBezTo>
                    <a:lnTo>
                      <a:pt x="584809" y="2710350"/>
                    </a:lnTo>
                    <a:cubicBezTo>
                      <a:pt x="512622" y="2710398"/>
                      <a:pt x="453067" y="2653857"/>
                      <a:pt x="449363" y="2581763"/>
                    </a:cubicBezTo>
                    <a:lnTo>
                      <a:pt x="400691" y="1633073"/>
                    </a:lnTo>
                    <a:lnTo>
                      <a:pt x="551947" y="1633073"/>
                    </a:lnTo>
                    <a:cubicBezTo>
                      <a:pt x="551186" y="1626500"/>
                      <a:pt x="550424" y="1619547"/>
                      <a:pt x="549566" y="1611737"/>
                    </a:cubicBezTo>
                    <a:cubicBezTo>
                      <a:pt x="544518" y="1567922"/>
                      <a:pt x="536326" y="1505247"/>
                      <a:pt x="523182" y="1430762"/>
                    </a:cubicBezTo>
                    <a:cubicBezTo>
                      <a:pt x="519467" y="1409235"/>
                      <a:pt x="515181" y="1386470"/>
                      <a:pt x="510419" y="1363134"/>
                    </a:cubicBezTo>
                    <a:cubicBezTo>
                      <a:pt x="500894" y="1364372"/>
                      <a:pt x="422598" y="1374278"/>
                      <a:pt x="387260" y="1363134"/>
                    </a:cubicBezTo>
                    <a:cubicBezTo>
                      <a:pt x="355256" y="1353609"/>
                      <a:pt x="317156" y="1331892"/>
                      <a:pt x="304964" y="1298555"/>
                    </a:cubicBezTo>
                    <a:cubicBezTo>
                      <a:pt x="292668" y="1268122"/>
                      <a:pt x="307371" y="1233480"/>
                      <a:pt x="337806" y="1221183"/>
                    </a:cubicBezTo>
                    <a:cubicBezTo>
                      <a:pt x="339774" y="1220383"/>
                      <a:pt x="341784" y="1219697"/>
                      <a:pt x="343826" y="1219116"/>
                    </a:cubicBezTo>
                    <a:cubicBezTo>
                      <a:pt x="392499" y="1206638"/>
                      <a:pt x="460984" y="1266074"/>
                      <a:pt x="484892" y="1303984"/>
                    </a:cubicBezTo>
                    <a:cubicBezTo>
                      <a:pt x="486416" y="1306460"/>
                      <a:pt x="501179" y="1337226"/>
                      <a:pt x="508418" y="1353133"/>
                    </a:cubicBezTo>
                    <a:cubicBezTo>
                      <a:pt x="505561" y="1339036"/>
                      <a:pt x="502799" y="1325034"/>
                      <a:pt x="499560" y="1310366"/>
                    </a:cubicBezTo>
                    <a:cubicBezTo>
                      <a:pt x="494988" y="1289315"/>
                      <a:pt x="490035" y="1267217"/>
                      <a:pt x="484415" y="1245691"/>
                    </a:cubicBezTo>
                    <a:cubicBezTo>
                      <a:pt x="481367" y="1234642"/>
                      <a:pt x="478224" y="1223498"/>
                      <a:pt x="474890" y="1212258"/>
                    </a:cubicBezTo>
                    <a:cubicBezTo>
                      <a:pt x="471557" y="1201019"/>
                      <a:pt x="467747" y="1190351"/>
                      <a:pt x="464222" y="1179111"/>
                    </a:cubicBezTo>
                    <a:cubicBezTo>
                      <a:pt x="458698" y="1162919"/>
                      <a:pt x="452126" y="1146440"/>
                      <a:pt x="445172" y="1129962"/>
                    </a:cubicBezTo>
                    <a:cubicBezTo>
                      <a:pt x="424027" y="1135868"/>
                      <a:pt x="361543" y="1151965"/>
                      <a:pt x="329444" y="1147298"/>
                    </a:cubicBezTo>
                    <a:cubicBezTo>
                      <a:pt x="297344" y="1142630"/>
                      <a:pt x="255339" y="1127105"/>
                      <a:pt x="238289" y="1096053"/>
                    </a:cubicBezTo>
                    <a:cubicBezTo>
                      <a:pt x="221491" y="1067850"/>
                      <a:pt x="230734" y="1031369"/>
                      <a:pt x="258936" y="1014576"/>
                    </a:cubicBezTo>
                    <a:cubicBezTo>
                      <a:pt x="260792" y="1013471"/>
                      <a:pt x="262708" y="1012462"/>
                      <a:pt x="264674" y="1011566"/>
                    </a:cubicBezTo>
                    <a:cubicBezTo>
                      <a:pt x="310870" y="991850"/>
                      <a:pt x="387546" y="1040141"/>
                      <a:pt x="417074" y="1074146"/>
                    </a:cubicBezTo>
                    <a:cubicBezTo>
                      <a:pt x="418026" y="1075193"/>
                      <a:pt x="423551" y="1083004"/>
                      <a:pt x="429932" y="1092338"/>
                    </a:cubicBezTo>
                    <a:cubicBezTo>
                      <a:pt x="423074" y="1076527"/>
                      <a:pt x="416311" y="1060620"/>
                      <a:pt x="408882" y="1044713"/>
                    </a:cubicBezTo>
                    <a:cubicBezTo>
                      <a:pt x="387736" y="999755"/>
                      <a:pt x="364781" y="954512"/>
                      <a:pt x="342207" y="909173"/>
                    </a:cubicBezTo>
                    <a:cubicBezTo>
                      <a:pt x="337445" y="899648"/>
                      <a:pt x="332682" y="890123"/>
                      <a:pt x="328110" y="880598"/>
                    </a:cubicBezTo>
                    <a:cubicBezTo>
                      <a:pt x="310298" y="885646"/>
                      <a:pt x="242385" y="903743"/>
                      <a:pt x="209143" y="898886"/>
                    </a:cubicBezTo>
                    <a:cubicBezTo>
                      <a:pt x="175901" y="894028"/>
                      <a:pt x="135038" y="878693"/>
                      <a:pt x="117988" y="847546"/>
                    </a:cubicBezTo>
                    <a:cubicBezTo>
                      <a:pt x="101393" y="819228"/>
                      <a:pt x="110900" y="782814"/>
                      <a:pt x="139222" y="766212"/>
                    </a:cubicBezTo>
                    <a:cubicBezTo>
                      <a:pt x="140954" y="765202"/>
                      <a:pt x="142737" y="764278"/>
                      <a:pt x="144563" y="763440"/>
                    </a:cubicBezTo>
                    <a:cubicBezTo>
                      <a:pt x="190759" y="743819"/>
                      <a:pt x="267436" y="792015"/>
                      <a:pt x="296963" y="826115"/>
                    </a:cubicBezTo>
                    <a:cubicBezTo>
                      <a:pt x="298011" y="827258"/>
                      <a:pt x="304583" y="836592"/>
                      <a:pt x="311727" y="847165"/>
                    </a:cubicBezTo>
                    <a:cubicBezTo>
                      <a:pt x="299726" y="822305"/>
                      <a:pt x="288010" y="797444"/>
                      <a:pt x="277151" y="772298"/>
                    </a:cubicBezTo>
                    <a:cubicBezTo>
                      <a:pt x="258399" y="729388"/>
                      <a:pt x="242490" y="685288"/>
                      <a:pt x="229526" y="640282"/>
                    </a:cubicBezTo>
                    <a:cubicBezTo>
                      <a:pt x="223335" y="642092"/>
                      <a:pt x="144563" y="664952"/>
                      <a:pt x="107130" y="659332"/>
                    </a:cubicBezTo>
                    <a:cubicBezTo>
                      <a:pt x="73983" y="654569"/>
                      <a:pt x="33121" y="639139"/>
                      <a:pt x="16071" y="608087"/>
                    </a:cubicBezTo>
                    <a:cubicBezTo>
                      <a:pt x="-746" y="579893"/>
                      <a:pt x="8473" y="543413"/>
                      <a:pt x="36663" y="526591"/>
                    </a:cubicBezTo>
                    <a:cubicBezTo>
                      <a:pt x="38506" y="525496"/>
                      <a:pt x="40408" y="524496"/>
                      <a:pt x="42360" y="523601"/>
                    </a:cubicBezTo>
                    <a:cubicBezTo>
                      <a:pt x="88652" y="503979"/>
                      <a:pt x="165328" y="552176"/>
                      <a:pt x="194760" y="586180"/>
                    </a:cubicBezTo>
                    <a:cubicBezTo>
                      <a:pt x="196856" y="588656"/>
                      <a:pt x="220097" y="622565"/>
                      <a:pt x="228002" y="635043"/>
                    </a:cubicBezTo>
                    <a:cubicBezTo>
                      <a:pt x="227960" y="634500"/>
                      <a:pt x="227960" y="633967"/>
                      <a:pt x="228002" y="633424"/>
                    </a:cubicBezTo>
                    <a:cubicBezTo>
                      <a:pt x="216352" y="588885"/>
                      <a:pt x="208702" y="543403"/>
                      <a:pt x="205142" y="497502"/>
                    </a:cubicBezTo>
                    <a:cubicBezTo>
                      <a:pt x="201641" y="456545"/>
                      <a:pt x="200496" y="415425"/>
                      <a:pt x="201713" y="374344"/>
                    </a:cubicBezTo>
                    <a:cubicBezTo>
                      <a:pt x="202666" y="336244"/>
                      <a:pt x="205809" y="301382"/>
                      <a:pt x="208857" y="270617"/>
                    </a:cubicBezTo>
                    <a:cubicBezTo>
                      <a:pt x="210667" y="253948"/>
                      <a:pt x="212572" y="238708"/>
                      <a:pt x="214572" y="224516"/>
                    </a:cubicBezTo>
                    <a:lnTo>
                      <a:pt x="213715" y="225087"/>
                    </a:lnTo>
                    <a:cubicBezTo>
                      <a:pt x="212857" y="225659"/>
                      <a:pt x="196093" y="166985"/>
                      <a:pt x="195427" y="163175"/>
                    </a:cubicBezTo>
                    <a:cubicBezTo>
                      <a:pt x="187997" y="118883"/>
                      <a:pt x="199808" y="29063"/>
                      <a:pt x="244385" y="5917"/>
                    </a:cubicBezTo>
                    <a:cubicBezTo>
                      <a:pt x="274003" y="-8357"/>
                      <a:pt x="309585" y="4081"/>
                      <a:pt x="323859" y="33699"/>
                    </a:cubicBezTo>
                    <a:cubicBezTo>
                      <a:pt x="324776" y="35601"/>
                      <a:pt x="325591" y="37551"/>
                      <a:pt x="326300" y="39540"/>
                    </a:cubicBezTo>
                    <a:cubicBezTo>
                      <a:pt x="339254" y="72592"/>
                      <a:pt x="324967" y="113835"/>
                      <a:pt x="307250" y="142505"/>
                    </a:cubicBezTo>
                    <a:cubicBezTo>
                      <a:pt x="289534" y="171176"/>
                      <a:pt x="231050" y="212800"/>
                      <a:pt x="216763" y="222801"/>
                    </a:cubicBezTo>
                    <a:cubicBezTo>
                      <a:pt x="215048" y="237565"/>
                      <a:pt x="213334" y="253376"/>
                      <a:pt x="211810" y="270426"/>
                    </a:cubicBezTo>
                    <a:cubicBezTo>
                      <a:pt x="209429" y="301192"/>
                      <a:pt x="207047" y="335958"/>
                      <a:pt x="206952" y="373963"/>
                    </a:cubicBezTo>
                    <a:cubicBezTo>
                      <a:pt x="206952" y="384155"/>
                      <a:pt x="206952" y="395013"/>
                      <a:pt x="207428" y="405586"/>
                    </a:cubicBezTo>
                    <a:cubicBezTo>
                      <a:pt x="210857" y="387679"/>
                      <a:pt x="215906" y="363295"/>
                      <a:pt x="216953" y="360914"/>
                    </a:cubicBezTo>
                    <a:cubicBezTo>
                      <a:pt x="230764" y="318242"/>
                      <a:pt x="282580" y="243947"/>
                      <a:pt x="332872" y="244042"/>
                    </a:cubicBezTo>
                    <a:cubicBezTo>
                      <a:pt x="365684" y="244994"/>
                      <a:pt x="391509" y="272369"/>
                      <a:pt x="390555" y="305183"/>
                    </a:cubicBezTo>
                    <a:cubicBezTo>
                      <a:pt x="390493" y="307316"/>
                      <a:pt x="390315" y="309450"/>
                      <a:pt x="390022" y="311574"/>
                    </a:cubicBezTo>
                    <a:cubicBezTo>
                      <a:pt x="386403" y="346912"/>
                      <a:pt x="354685" y="376916"/>
                      <a:pt x="326015" y="394346"/>
                    </a:cubicBezTo>
                    <a:cubicBezTo>
                      <a:pt x="297344" y="411777"/>
                      <a:pt x="223526" y="422540"/>
                      <a:pt x="207714" y="424350"/>
                    </a:cubicBezTo>
                    <a:cubicBezTo>
                      <a:pt x="208476" y="447782"/>
                      <a:pt x="209714" y="471975"/>
                      <a:pt x="212572" y="496740"/>
                    </a:cubicBezTo>
                    <a:cubicBezTo>
                      <a:pt x="217089" y="542108"/>
                      <a:pt x="225632" y="586989"/>
                      <a:pt x="238099" y="630852"/>
                    </a:cubicBezTo>
                    <a:lnTo>
                      <a:pt x="240956" y="630852"/>
                    </a:lnTo>
                    <a:cubicBezTo>
                      <a:pt x="242099" y="613993"/>
                      <a:pt x="245338" y="578655"/>
                      <a:pt x="245909" y="575702"/>
                    </a:cubicBezTo>
                    <a:cubicBezTo>
                      <a:pt x="255434" y="531792"/>
                      <a:pt x="298297" y="451877"/>
                      <a:pt x="348303" y="446829"/>
                    </a:cubicBezTo>
                    <a:cubicBezTo>
                      <a:pt x="381022" y="444191"/>
                      <a:pt x="409688" y="468565"/>
                      <a:pt x="412331" y="501283"/>
                    </a:cubicBezTo>
                    <a:cubicBezTo>
                      <a:pt x="412502" y="503417"/>
                      <a:pt x="412560" y="505560"/>
                      <a:pt x="412501" y="507694"/>
                    </a:cubicBezTo>
                    <a:cubicBezTo>
                      <a:pt x="412501" y="543127"/>
                      <a:pt x="384593" y="576560"/>
                      <a:pt x="358019" y="596943"/>
                    </a:cubicBezTo>
                    <a:cubicBezTo>
                      <a:pt x="327348" y="620470"/>
                      <a:pt x="244290" y="639329"/>
                      <a:pt x="241147" y="639996"/>
                    </a:cubicBezTo>
                    <a:cubicBezTo>
                      <a:pt x="254715" y="683249"/>
                      <a:pt x="271101" y="725569"/>
                      <a:pt x="290201" y="766679"/>
                    </a:cubicBezTo>
                    <a:cubicBezTo>
                      <a:pt x="304202" y="797159"/>
                      <a:pt x="319538" y="827543"/>
                      <a:pt x="335254" y="857833"/>
                    </a:cubicBezTo>
                    <a:cubicBezTo>
                      <a:pt x="335825" y="845927"/>
                      <a:pt x="340016" y="799540"/>
                      <a:pt x="340683" y="796206"/>
                    </a:cubicBezTo>
                    <a:cubicBezTo>
                      <a:pt x="350208" y="752296"/>
                      <a:pt x="393070" y="672381"/>
                      <a:pt x="443077" y="667238"/>
                    </a:cubicBezTo>
                    <a:cubicBezTo>
                      <a:pt x="475853" y="664647"/>
                      <a:pt x="504522" y="689126"/>
                      <a:pt x="507110" y="721902"/>
                    </a:cubicBezTo>
                    <a:cubicBezTo>
                      <a:pt x="507272" y="723959"/>
                      <a:pt x="507328" y="726035"/>
                      <a:pt x="507275" y="728102"/>
                    </a:cubicBezTo>
                    <a:cubicBezTo>
                      <a:pt x="507275" y="763631"/>
                      <a:pt x="479272" y="796968"/>
                      <a:pt x="452697" y="817352"/>
                    </a:cubicBezTo>
                    <a:cubicBezTo>
                      <a:pt x="422788" y="840307"/>
                      <a:pt x="343350" y="858785"/>
                      <a:pt x="336587" y="860309"/>
                    </a:cubicBezTo>
                    <a:cubicBezTo>
                      <a:pt x="343731" y="874025"/>
                      <a:pt x="350875" y="887837"/>
                      <a:pt x="358114" y="901553"/>
                    </a:cubicBezTo>
                    <a:cubicBezTo>
                      <a:pt x="381831" y="946415"/>
                      <a:pt x="405739" y="991183"/>
                      <a:pt x="428218" y="1036141"/>
                    </a:cubicBezTo>
                    <a:cubicBezTo>
                      <a:pt x="435933" y="1051762"/>
                      <a:pt x="442982" y="1067383"/>
                      <a:pt x="450125" y="1083004"/>
                    </a:cubicBezTo>
                    <a:cubicBezTo>
                      <a:pt x="451363" y="1065192"/>
                      <a:pt x="454411" y="1032998"/>
                      <a:pt x="454888" y="1030235"/>
                    </a:cubicBezTo>
                    <a:cubicBezTo>
                      <a:pt x="464413" y="986325"/>
                      <a:pt x="507370" y="906410"/>
                      <a:pt x="557282" y="901267"/>
                    </a:cubicBezTo>
                    <a:cubicBezTo>
                      <a:pt x="590000" y="898628"/>
                      <a:pt x="618670" y="923003"/>
                      <a:pt x="621309" y="955721"/>
                    </a:cubicBezTo>
                    <a:cubicBezTo>
                      <a:pt x="621480" y="957855"/>
                      <a:pt x="621537" y="959998"/>
                      <a:pt x="621480" y="962132"/>
                    </a:cubicBezTo>
                    <a:cubicBezTo>
                      <a:pt x="621480" y="997660"/>
                      <a:pt x="593572" y="1030997"/>
                      <a:pt x="566997" y="1051381"/>
                    </a:cubicBezTo>
                    <a:cubicBezTo>
                      <a:pt x="540422" y="1071764"/>
                      <a:pt x="473747" y="1088814"/>
                      <a:pt x="454983" y="1093386"/>
                    </a:cubicBezTo>
                    <a:cubicBezTo>
                      <a:pt x="466699" y="1119675"/>
                      <a:pt x="477938" y="1145393"/>
                      <a:pt x="487463" y="1171682"/>
                    </a:cubicBezTo>
                    <a:cubicBezTo>
                      <a:pt x="491369" y="1183112"/>
                      <a:pt x="496036" y="1194446"/>
                      <a:pt x="499179" y="1205591"/>
                    </a:cubicBezTo>
                    <a:lnTo>
                      <a:pt x="509276" y="1238833"/>
                    </a:lnTo>
                    <a:cubicBezTo>
                      <a:pt x="515276" y="1261788"/>
                      <a:pt x="520991" y="1283029"/>
                      <a:pt x="526135" y="1304555"/>
                    </a:cubicBezTo>
                    <a:cubicBezTo>
                      <a:pt x="528802" y="1315414"/>
                      <a:pt x="530993" y="1325701"/>
                      <a:pt x="533469" y="1336178"/>
                    </a:cubicBezTo>
                    <a:cubicBezTo>
                      <a:pt x="532040" y="1318081"/>
                      <a:pt x="530326" y="1289220"/>
                      <a:pt x="530421" y="1286553"/>
                    </a:cubicBezTo>
                    <a:cubicBezTo>
                      <a:pt x="532802" y="1241786"/>
                      <a:pt x="563568" y="1156537"/>
                      <a:pt x="612145" y="1143678"/>
                    </a:cubicBezTo>
                    <a:cubicBezTo>
                      <a:pt x="644092" y="1136115"/>
                      <a:pt x="676115" y="1155880"/>
                      <a:pt x="683678" y="1187817"/>
                    </a:cubicBezTo>
                    <a:cubicBezTo>
                      <a:pt x="684174" y="1189912"/>
                      <a:pt x="684555" y="1192027"/>
                      <a:pt x="684821" y="1194161"/>
                    </a:cubicBezTo>
                    <a:cubicBezTo>
                      <a:pt x="685488" y="1198504"/>
                      <a:pt x="685783" y="1202905"/>
                      <a:pt x="685678" y="1207305"/>
                    </a:cubicBezTo>
                    <a:cubicBezTo>
                      <a:pt x="705233" y="1241557"/>
                      <a:pt x="715701" y="1280257"/>
                      <a:pt x="716063" y="1319700"/>
                    </a:cubicBezTo>
                    <a:cubicBezTo>
                      <a:pt x="716063" y="1322558"/>
                      <a:pt x="711396" y="1356371"/>
                      <a:pt x="708634" y="1373612"/>
                    </a:cubicBezTo>
                    <a:cubicBezTo>
                      <a:pt x="714063" y="1360277"/>
                      <a:pt x="719397" y="1347037"/>
                      <a:pt x="724731" y="1333130"/>
                    </a:cubicBezTo>
                    <a:cubicBezTo>
                      <a:pt x="732637" y="1313033"/>
                      <a:pt x="740257" y="1291601"/>
                      <a:pt x="747877" y="1270837"/>
                    </a:cubicBezTo>
                    <a:lnTo>
                      <a:pt x="758545" y="1237785"/>
                    </a:lnTo>
                    <a:cubicBezTo>
                      <a:pt x="762355" y="1226641"/>
                      <a:pt x="764641" y="1215592"/>
                      <a:pt x="768070" y="1204257"/>
                    </a:cubicBezTo>
                    <a:cubicBezTo>
                      <a:pt x="772451" y="1187684"/>
                      <a:pt x="776071" y="1170253"/>
                      <a:pt x="779690" y="1153013"/>
                    </a:cubicBezTo>
                    <a:cubicBezTo>
                      <a:pt x="758831" y="1146155"/>
                      <a:pt x="697775" y="1125200"/>
                      <a:pt x="673582" y="1103578"/>
                    </a:cubicBezTo>
                    <a:cubicBezTo>
                      <a:pt x="649388" y="1081956"/>
                      <a:pt x="623004" y="1045856"/>
                      <a:pt x="625957" y="1010519"/>
                    </a:cubicBezTo>
                    <a:cubicBezTo>
                      <a:pt x="627566" y="977676"/>
                      <a:pt x="655494" y="952368"/>
                      <a:pt x="688336" y="953978"/>
                    </a:cubicBezTo>
                    <a:cubicBezTo>
                      <a:pt x="690412" y="954073"/>
                      <a:pt x="692479" y="954292"/>
                      <a:pt x="694537" y="954607"/>
                    </a:cubicBezTo>
                    <a:cubicBezTo>
                      <a:pt x="743972" y="964132"/>
                      <a:pt x="781310" y="1046333"/>
                      <a:pt x="787024" y="1090814"/>
                    </a:cubicBezTo>
                    <a:cubicBezTo>
                      <a:pt x="787024" y="1092243"/>
                      <a:pt x="787501" y="1101768"/>
                      <a:pt x="787691" y="1113103"/>
                    </a:cubicBezTo>
                    <a:cubicBezTo>
                      <a:pt x="790739" y="1096148"/>
                      <a:pt x="793883" y="1079099"/>
                      <a:pt x="796359" y="1061763"/>
                    </a:cubicBezTo>
                    <a:cubicBezTo>
                      <a:pt x="803598" y="1012614"/>
                      <a:pt x="809313" y="962227"/>
                      <a:pt x="815409" y="911840"/>
                    </a:cubicBezTo>
                    <a:cubicBezTo>
                      <a:pt x="816647" y="901267"/>
                      <a:pt x="818076" y="890789"/>
                      <a:pt x="819314" y="880312"/>
                    </a:cubicBezTo>
                    <a:cubicBezTo>
                      <a:pt x="801693" y="874692"/>
                      <a:pt x="735399" y="852594"/>
                      <a:pt x="710063" y="829925"/>
                    </a:cubicBezTo>
                    <a:cubicBezTo>
                      <a:pt x="684726" y="807255"/>
                      <a:pt x="659485" y="772203"/>
                      <a:pt x="662438" y="736865"/>
                    </a:cubicBezTo>
                    <a:cubicBezTo>
                      <a:pt x="663923" y="704128"/>
                      <a:pt x="691670" y="678791"/>
                      <a:pt x="724417" y="680277"/>
                    </a:cubicBezTo>
                    <a:cubicBezTo>
                      <a:pt x="726627" y="680382"/>
                      <a:pt x="728827" y="680611"/>
                      <a:pt x="731018" y="680954"/>
                    </a:cubicBezTo>
                    <a:cubicBezTo>
                      <a:pt x="780452" y="690479"/>
                      <a:pt x="817695" y="772679"/>
                      <a:pt x="823505" y="817161"/>
                    </a:cubicBezTo>
                    <a:cubicBezTo>
                      <a:pt x="823505" y="818685"/>
                      <a:pt x="823505" y="830115"/>
                      <a:pt x="824172" y="842879"/>
                    </a:cubicBezTo>
                    <a:cubicBezTo>
                      <a:pt x="827792" y="815447"/>
                      <a:pt x="831792" y="788300"/>
                      <a:pt x="836650" y="761345"/>
                    </a:cubicBezTo>
                    <a:cubicBezTo>
                      <a:pt x="844556" y="714996"/>
                      <a:pt x="855595" y="669228"/>
                      <a:pt x="869702" y="624375"/>
                    </a:cubicBezTo>
                    <a:cubicBezTo>
                      <a:pt x="863415" y="622470"/>
                      <a:pt x="785215" y="598086"/>
                      <a:pt x="757021" y="572940"/>
                    </a:cubicBezTo>
                    <a:cubicBezTo>
                      <a:pt x="731970" y="550556"/>
                      <a:pt x="706348" y="515219"/>
                      <a:pt x="709396" y="479881"/>
                    </a:cubicBezTo>
                    <a:cubicBezTo>
                      <a:pt x="710882" y="447143"/>
                      <a:pt x="738628" y="421807"/>
                      <a:pt x="771375" y="423293"/>
                    </a:cubicBezTo>
                    <a:cubicBezTo>
                      <a:pt x="773585" y="423398"/>
                      <a:pt x="775785" y="423626"/>
                      <a:pt x="777976" y="423969"/>
                    </a:cubicBezTo>
                    <a:cubicBezTo>
                      <a:pt x="827315" y="433494"/>
                      <a:pt x="864653" y="515695"/>
                      <a:pt x="870464" y="560177"/>
                    </a:cubicBezTo>
                    <a:cubicBezTo>
                      <a:pt x="870464" y="563320"/>
                      <a:pt x="871511" y="604468"/>
                      <a:pt x="871225" y="619232"/>
                    </a:cubicBezTo>
                    <a:cubicBezTo>
                      <a:pt x="871225" y="618660"/>
                      <a:pt x="871225" y="618089"/>
                      <a:pt x="871702" y="617612"/>
                    </a:cubicBezTo>
                    <a:cubicBezTo>
                      <a:pt x="886580" y="574035"/>
                      <a:pt x="905296" y="531868"/>
                      <a:pt x="927614" y="491597"/>
                    </a:cubicBezTo>
                    <a:cubicBezTo>
                      <a:pt x="947435" y="455449"/>
                      <a:pt x="969314" y="420464"/>
                      <a:pt x="993145" y="386822"/>
                    </a:cubicBezTo>
                    <a:cubicBezTo>
                      <a:pt x="1014958" y="355484"/>
                      <a:pt x="1036770" y="328243"/>
                      <a:pt x="1056392" y="304240"/>
                    </a:cubicBezTo>
                    <a:cubicBezTo>
                      <a:pt x="1067060" y="291286"/>
                      <a:pt x="1077061" y="279665"/>
                      <a:pt x="1086491" y="268902"/>
                    </a:cubicBezTo>
                    <a:lnTo>
                      <a:pt x="1085443" y="268902"/>
                    </a:lnTo>
                    <a:cubicBezTo>
                      <a:pt x="1084490" y="268902"/>
                      <a:pt x="1102874" y="210609"/>
                      <a:pt x="1104493" y="207085"/>
                    </a:cubicBezTo>
                    <a:cubicBezTo>
                      <a:pt x="1122781" y="166127"/>
                      <a:pt x="1182121" y="97643"/>
                      <a:pt x="1232033" y="102977"/>
                    </a:cubicBezTo>
                    <a:cubicBezTo>
                      <a:pt x="1264560" y="107409"/>
                      <a:pt x="1287335" y="137369"/>
                      <a:pt x="1282896" y="169894"/>
                    </a:cubicBezTo>
                    <a:cubicBezTo>
                      <a:pt x="1282582" y="172187"/>
                      <a:pt x="1282144" y="174459"/>
                      <a:pt x="1281563" y="176700"/>
                    </a:cubicBezTo>
                    <a:close/>
                    <a:moveTo>
                      <a:pt x="705395" y="1382565"/>
                    </a:moveTo>
                    <a:cubicBezTo>
                      <a:pt x="696823" y="1378469"/>
                      <a:pt x="631005" y="1345894"/>
                      <a:pt x="605288" y="1317986"/>
                    </a:cubicBezTo>
                    <a:cubicBezTo>
                      <a:pt x="583028" y="1330111"/>
                      <a:pt x="560064" y="1340893"/>
                      <a:pt x="536517" y="1350275"/>
                    </a:cubicBezTo>
                    <a:cubicBezTo>
                      <a:pt x="542327" y="1376183"/>
                      <a:pt x="547852" y="1401425"/>
                      <a:pt x="552519" y="1425142"/>
                    </a:cubicBezTo>
                    <a:cubicBezTo>
                      <a:pt x="567378" y="1500199"/>
                      <a:pt x="576998" y="1563254"/>
                      <a:pt x="583094" y="1607546"/>
                    </a:cubicBezTo>
                    <a:cubicBezTo>
                      <a:pt x="584333" y="1617071"/>
                      <a:pt x="585476" y="1625357"/>
                      <a:pt x="586428" y="1633073"/>
                    </a:cubicBezTo>
                    <a:lnTo>
                      <a:pt x="589762" y="1633073"/>
                    </a:lnTo>
                    <a:lnTo>
                      <a:pt x="600811" y="1611641"/>
                    </a:lnTo>
                    <a:cubicBezTo>
                      <a:pt x="620718" y="1572303"/>
                      <a:pt x="648436" y="1515534"/>
                      <a:pt x="678725" y="1446002"/>
                    </a:cubicBezTo>
                    <a:cubicBezTo>
                      <a:pt x="687488" y="1425999"/>
                      <a:pt x="696442" y="1404663"/>
                      <a:pt x="705395" y="1382565"/>
                    </a:cubicBezTo>
                    <a:close/>
                    <a:moveTo>
                      <a:pt x="968666" y="423398"/>
                    </a:moveTo>
                    <a:cubicBezTo>
                      <a:pt x="969428" y="423398"/>
                      <a:pt x="984668" y="364819"/>
                      <a:pt x="985240" y="360914"/>
                    </a:cubicBezTo>
                    <a:cubicBezTo>
                      <a:pt x="991431" y="316527"/>
                      <a:pt x="977239" y="226992"/>
                      <a:pt x="931995" y="205085"/>
                    </a:cubicBezTo>
                    <a:cubicBezTo>
                      <a:pt x="901991" y="191636"/>
                      <a:pt x="866768" y="205056"/>
                      <a:pt x="853319" y="235060"/>
                    </a:cubicBezTo>
                    <a:cubicBezTo>
                      <a:pt x="852452" y="236993"/>
                      <a:pt x="851690" y="238975"/>
                      <a:pt x="851033" y="240994"/>
                    </a:cubicBezTo>
                    <a:cubicBezTo>
                      <a:pt x="838936" y="274331"/>
                      <a:pt x="854366" y="315194"/>
                      <a:pt x="872559" y="343292"/>
                    </a:cubicBezTo>
                    <a:cubicBezTo>
                      <a:pt x="893895" y="376725"/>
                      <a:pt x="968571" y="423398"/>
                      <a:pt x="968666" y="423398"/>
                    </a:cubicBezTo>
                    <a:close/>
                  </a:path>
                </a:pathLst>
              </a:custGeom>
              <a:solidFill>
                <a:srgbClr val="A27FD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625ACFC-4D63-F19D-EC1C-EBE8C0F0AA84}"/>
                  </a:ext>
                </a:extLst>
              </p:cNvPr>
              <p:cNvSpPr/>
              <p:nvPr/>
            </p:nvSpPr>
            <p:spPr>
              <a:xfrm>
                <a:off x="544923" y="817073"/>
                <a:ext cx="1283448" cy="2710350"/>
              </a:xfrm>
              <a:custGeom>
                <a:avLst/>
                <a:gdLst>
                  <a:gd name="connsiteX0" fmla="*/ 2164 w 1283448"/>
                  <a:gd name="connsiteY0" fmla="*/ 330434 h 2710350"/>
                  <a:gd name="connsiteX1" fmla="*/ 43611 w 1283448"/>
                  <a:gd name="connsiteY1" fmla="*/ 257310 h 2710350"/>
                  <a:gd name="connsiteX2" fmla="*/ 49789 w 1283448"/>
                  <a:gd name="connsiteY2" fmla="*/ 255948 h 2710350"/>
                  <a:gd name="connsiteX3" fmla="*/ 180187 w 1283448"/>
                  <a:gd name="connsiteY3" fmla="*/ 356532 h 2710350"/>
                  <a:gd name="connsiteX4" fmla="*/ 200761 w 1283448"/>
                  <a:gd name="connsiteY4" fmla="*/ 417778 h 2710350"/>
                  <a:gd name="connsiteX5" fmla="*/ 76936 w 1283448"/>
                  <a:gd name="connsiteY5" fmla="*/ 403967 h 2710350"/>
                  <a:gd name="connsiteX6" fmla="*/ 2164 w 1283448"/>
                  <a:gd name="connsiteY6" fmla="*/ 330434 h 2710350"/>
                  <a:gd name="connsiteX7" fmla="*/ 1281563 w 1283448"/>
                  <a:gd name="connsiteY7" fmla="*/ 176700 h 2710350"/>
                  <a:gd name="connsiteX8" fmla="*/ 1209268 w 1283448"/>
                  <a:gd name="connsiteY8" fmla="*/ 252233 h 2710350"/>
                  <a:gd name="connsiteX9" fmla="*/ 1089443 w 1283448"/>
                  <a:gd name="connsiteY9" fmla="*/ 269283 h 2710350"/>
                  <a:gd name="connsiteX10" fmla="*/ 1058773 w 1283448"/>
                  <a:gd name="connsiteY10" fmla="*/ 306621 h 2710350"/>
                  <a:gd name="connsiteX11" fmla="*/ 997622 w 1283448"/>
                  <a:gd name="connsiteY11" fmla="*/ 390346 h 2710350"/>
                  <a:gd name="connsiteX12" fmla="*/ 980573 w 1283448"/>
                  <a:gd name="connsiteY12" fmla="*/ 417016 h 2710350"/>
                  <a:gd name="connsiteX13" fmla="*/ 1012862 w 1283448"/>
                  <a:gd name="connsiteY13" fmla="*/ 384821 h 2710350"/>
                  <a:gd name="connsiteX14" fmla="*/ 1174025 w 1283448"/>
                  <a:gd name="connsiteY14" fmla="*/ 351293 h 2710350"/>
                  <a:gd name="connsiteX15" fmla="*/ 1188446 w 1283448"/>
                  <a:gd name="connsiteY15" fmla="*/ 434104 h 2710350"/>
                  <a:gd name="connsiteX16" fmla="*/ 1184503 w 1283448"/>
                  <a:gd name="connsiteY16" fmla="*/ 439114 h 2710350"/>
                  <a:gd name="connsiteX17" fmla="*/ 1085443 w 1283448"/>
                  <a:gd name="connsiteY17" fmla="*/ 472832 h 2710350"/>
                  <a:gd name="connsiteX18" fmla="*/ 970666 w 1283448"/>
                  <a:gd name="connsiteY18" fmla="*/ 432446 h 2710350"/>
                  <a:gd name="connsiteX19" fmla="*/ 934757 w 1283448"/>
                  <a:gd name="connsiteY19" fmla="*/ 495502 h 2710350"/>
                  <a:gd name="connsiteX20" fmla="*/ 882084 w 1283448"/>
                  <a:gd name="connsiteY20" fmla="*/ 621518 h 2710350"/>
                  <a:gd name="connsiteX21" fmla="*/ 884656 w 1283448"/>
                  <a:gd name="connsiteY21" fmla="*/ 622756 h 2710350"/>
                  <a:gd name="connsiteX22" fmla="*/ 919136 w 1283448"/>
                  <a:gd name="connsiteY22" fmla="*/ 579608 h 2710350"/>
                  <a:gd name="connsiteX23" fmla="*/ 1075727 w 1283448"/>
                  <a:gd name="connsiteY23" fmla="*/ 528458 h 2710350"/>
                  <a:gd name="connsiteX24" fmla="*/ 1098559 w 1283448"/>
                  <a:gd name="connsiteY24" fmla="*/ 609497 h 2710350"/>
                  <a:gd name="connsiteX25" fmla="*/ 1095635 w 1283448"/>
                  <a:gd name="connsiteY25" fmla="*/ 614183 h 2710350"/>
                  <a:gd name="connsiteX26" fmla="*/ 1000956 w 1283448"/>
                  <a:gd name="connsiteY26" fmla="*/ 658570 h 2710350"/>
                  <a:gd name="connsiteX27" fmla="*/ 879703 w 1283448"/>
                  <a:gd name="connsiteY27" fmla="*/ 629995 h 2710350"/>
                  <a:gd name="connsiteX28" fmla="*/ 851128 w 1283448"/>
                  <a:gd name="connsiteY28" fmla="*/ 762678 h 2710350"/>
                  <a:gd name="connsiteX29" fmla="*/ 838460 w 1283448"/>
                  <a:gd name="connsiteY29" fmla="*/ 863548 h 2710350"/>
                  <a:gd name="connsiteX30" fmla="*/ 876560 w 1283448"/>
                  <a:gd name="connsiteY30" fmla="*/ 815161 h 2710350"/>
                  <a:gd name="connsiteX31" fmla="*/ 1033055 w 1283448"/>
                  <a:gd name="connsiteY31" fmla="*/ 764107 h 2710350"/>
                  <a:gd name="connsiteX32" fmla="*/ 1056468 w 1283448"/>
                  <a:gd name="connsiteY32" fmla="*/ 844831 h 2710350"/>
                  <a:gd name="connsiteX33" fmla="*/ 1053058 w 1283448"/>
                  <a:gd name="connsiteY33" fmla="*/ 850308 h 2710350"/>
                  <a:gd name="connsiteX34" fmla="*/ 958379 w 1283448"/>
                  <a:gd name="connsiteY34" fmla="*/ 894599 h 2710350"/>
                  <a:gd name="connsiteX35" fmla="*/ 837793 w 1283448"/>
                  <a:gd name="connsiteY35" fmla="*/ 866024 h 2710350"/>
                  <a:gd name="connsiteX36" fmla="*/ 833030 w 1283448"/>
                  <a:gd name="connsiteY36" fmla="*/ 912316 h 2710350"/>
                  <a:gd name="connsiteX37" fmla="*/ 817219 w 1283448"/>
                  <a:gd name="connsiteY37" fmla="*/ 1063192 h 2710350"/>
                  <a:gd name="connsiteX38" fmla="*/ 809694 w 1283448"/>
                  <a:gd name="connsiteY38" fmla="*/ 1114341 h 2710350"/>
                  <a:gd name="connsiteX39" fmla="*/ 842746 w 1283448"/>
                  <a:gd name="connsiteY39" fmla="*/ 1073003 h 2710350"/>
                  <a:gd name="connsiteX40" fmla="*/ 999337 w 1283448"/>
                  <a:gd name="connsiteY40" fmla="*/ 1021949 h 2710350"/>
                  <a:gd name="connsiteX41" fmla="*/ 1022273 w 1283448"/>
                  <a:gd name="connsiteY41" fmla="*/ 1102816 h 2710350"/>
                  <a:gd name="connsiteX42" fmla="*/ 1019244 w 1283448"/>
                  <a:gd name="connsiteY42" fmla="*/ 1107674 h 2710350"/>
                  <a:gd name="connsiteX43" fmla="*/ 924566 w 1283448"/>
                  <a:gd name="connsiteY43" fmla="*/ 1152060 h 2710350"/>
                  <a:gd name="connsiteX44" fmla="*/ 807980 w 1283448"/>
                  <a:gd name="connsiteY44" fmla="*/ 1125200 h 2710350"/>
                  <a:gd name="connsiteX45" fmla="*/ 791597 w 1283448"/>
                  <a:gd name="connsiteY45" fmla="*/ 1208448 h 2710350"/>
                  <a:gd name="connsiteX46" fmla="*/ 782643 w 1283448"/>
                  <a:gd name="connsiteY46" fmla="*/ 1243310 h 2710350"/>
                  <a:gd name="connsiteX47" fmla="*/ 773118 w 1283448"/>
                  <a:gd name="connsiteY47" fmla="*/ 1276552 h 2710350"/>
                  <a:gd name="connsiteX48" fmla="*/ 750925 w 1283448"/>
                  <a:gd name="connsiteY48" fmla="*/ 1340655 h 2710350"/>
                  <a:gd name="connsiteX49" fmla="*/ 739590 w 1283448"/>
                  <a:gd name="connsiteY49" fmla="*/ 1371135 h 2710350"/>
                  <a:gd name="connsiteX50" fmla="*/ 764450 w 1283448"/>
                  <a:gd name="connsiteY50" fmla="*/ 1327987 h 2710350"/>
                  <a:gd name="connsiteX51" fmla="*/ 911421 w 1283448"/>
                  <a:gd name="connsiteY51" fmla="*/ 1253882 h 2710350"/>
                  <a:gd name="connsiteX52" fmla="*/ 946873 w 1283448"/>
                  <a:gd name="connsiteY52" fmla="*/ 1329949 h 2710350"/>
                  <a:gd name="connsiteX53" fmla="*/ 944282 w 1283448"/>
                  <a:gd name="connsiteY53" fmla="*/ 1335988 h 2710350"/>
                  <a:gd name="connsiteX54" fmla="*/ 857319 w 1283448"/>
                  <a:gd name="connsiteY54" fmla="*/ 1394186 h 2710350"/>
                  <a:gd name="connsiteX55" fmla="*/ 734542 w 1283448"/>
                  <a:gd name="connsiteY55" fmla="*/ 1384661 h 2710350"/>
                  <a:gd name="connsiteX56" fmla="*/ 706538 w 1283448"/>
                  <a:gd name="connsiteY56" fmla="*/ 1455908 h 2710350"/>
                  <a:gd name="connsiteX57" fmla="*/ 631481 w 1283448"/>
                  <a:gd name="connsiteY57" fmla="*/ 1624881 h 2710350"/>
                  <a:gd name="connsiteX58" fmla="*/ 628338 w 1283448"/>
                  <a:gd name="connsiteY58" fmla="*/ 1631358 h 2710350"/>
                  <a:gd name="connsiteX59" fmla="*/ 769213 w 1283448"/>
                  <a:gd name="connsiteY59" fmla="*/ 1631358 h 2710350"/>
                  <a:gd name="connsiteX60" fmla="*/ 720540 w 1283448"/>
                  <a:gd name="connsiteY60" fmla="*/ 2580048 h 2710350"/>
                  <a:gd name="connsiteX61" fmla="*/ 584809 w 1283448"/>
                  <a:gd name="connsiteY61" fmla="*/ 2710350 h 2710350"/>
                  <a:gd name="connsiteX62" fmla="*/ 584809 w 1283448"/>
                  <a:gd name="connsiteY62" fmla="*/ 2710350 h 2710350"/>
                  <a:gd name="connsiteX63" fmla="*/ 449363 w 1283448"/>
                  <a:gd name="connsiteY63" fmla="*/ 2581763 h 2710350"/>
                  <a:gd name="connsiteX64" fmla="*/ 400691 w 1283448"/>
                  <a:gd name="connsiteY64" fmla="*/ 1633073 h 2710350"/>
                  <a:gd name="connsiteX65" fmla="*/ 551947 w 1283448"/>
                  <a:gd name="connsiteY65" fmla="*/ 1633073 h 2710350"/>
                  <a:gd name="connsiteX66" fmla="*/ 549566 w 1283448"/>
                  <a:gd name="connsiteY66" fmla="*/ 1611737 h 2710350"/>
                  <a:gd name="connsiteX67" fmla="*/ 523182 w 1283448"/>
                  <a:gd name="connsiteY67" fmla="*/ 1430762 h 2710350"/>
                  <a:gd name="connsiteX68" fmla="*/ 510419 w 1283448"/>
                  <a:gd name="connsiteY68" fmla="*/ 1363134 h 2710350"/>
                  <a:gd name="connsiteX69" fmla="*/ 387260 w 1283448"/>
                  <a:gd name="connsiteY69" fmla="*/ 1363134 h 2710350"/>
                  <a:gd name="connsiteX70" fmla="*/ 304964 w 1283448"/>
                  <a:gd name="connsiteY70" fmla="*/ 1298555 h 2710350"/>
                  <a:gd name="connsiteX71" fmla="*/ 337806 w 1283448"/>
                  <a:gd name="connsiteY71" fmla="*/ 1221183 h 2710350"/>
                  <a:gd name="connsiteX72" fmla="*/ 343826 w 1283448"/>
                  <a:gd name="connsiteY72" fmla="*/ 1219116 h 2710350"/>
                  <a:gd name="connsiteX73" fmla="*/ 484892 w 1283448"/>
                  <a:gd name="connsiteY73" fmla="*/ 1303984 h 2710350"/>
                  <a:gd name="connsiteX74" fmla="*/ 508418 w 1283448"/>
                  <a:gd name="connsiteY74" fmla="*/ 1353133 h 2710350"/>
                  <a:gd name="connsiteX75" fmla="*/ 499560 w 1283448"/>
                  <a:gd name="connsiteY75" fmla="*/ 1310366 h 2710350"/>
                  <a:gd name="connsiteX76" fmla="*/ 484415 w 1283448"/>
                  <a:gd name="connsiteY76" fmla="*/ 1245691 h 2710350"/>
                  <a:gd name="connsiteX77" fmla="*/ 474890 w 1283448"/>
                  <a:gd name="connsiteY77" fmla="*/ 1212258 h 2710350"/>
                  <a:gd name="connsiteX78" fmla="*/ 464222 w 1283448"/>
                  <a:gd name="connsiteY78" fmla="*/ 1179111 h 2710350"/>
                  <a:gd name="connsiteX79" fmla="*/ 445172 w 1283448"/>
                  <a:gd name="connsiteY79" fmla="*/ 1129962 h 2710350"/>
                  <a:gd name="connsiteX80" fmla="*/ 329444 w 1283448"/>
                  <a:gd name="connsiteY80" fmla="*/ 1147298 h 2710350"/>
                  <a:gd name="connsiteX81" fmla="*/ 238289 w 1283448"/>
                  <a:gd name="connsiteY81" fmla="*/ 1096053 h 2710350"/>
                  <a:gd name="connsiteX82" fmla="*/ 258936 w 1283448"/>
                  <a:gd name="connsiteY82" fmla="*/ 1014576 h 2710350"/>
                  <a:gd name="connsiteX83" fmla="*/ 264674 w 1283448"/>
                  <a:gd name="connsiteY83" fmla="*/ 1011566 h 2710350"/>
                  <a:gd name="connsiteX84" fmla="*/ 417074 w 1283448"/>
                  <a:gd name="connsiteY84" fmla="*/ 1074146 h 2710350"/>
                  <a:gd name="connsiteX85" fmla="*/ 429932 w 1283448"/>
                  <a:gd name="connsiteY85" fmla="*/ 1092338 h 2710350"/>
                  <a:gd name="connsiteX86" fmla="*/ 408882 w 1283448"/>
                  <a:gd name="connsiteY86" fmla="*/ 1044713 h 2710350"/>
                  <a:gd name="connsiteX87" fmla="*/ 342207 w 1283448"/>
                  <a:gd name="connsiteY87" fmla="*/ 909173 h 2710350"/>
                  <a:gd name="connsiteX88" fmla="*/ 328110 w 1283448"/>
                  <a:gd name="connsiteY88" fmla="*/ 880598 h 2710350"/>
                  <a:gd name="connsiteX89" fmla="*/ 209143 w 1283448"/>
                  <a:gd name="connsiteY89" fmla="*/ 898886 h 2710350"/>
                  <a:gd name="connsiteX90" fmla="*/ 117988 w 1283448"/>
                  <a:gd name="connsiteY90" fmla="*/ 847546 h 2710350"/>
                  <a:gd name="connsiteX91" fmla="*/ 139222 w 1283448"/>
                  <a:gd name="connsiteY91" fmla="*/ 766212 h 2710350"/>
                  <a:gd name="connsiteX92" fmla="*/ 144563 w 1283448"/>
                  <a:gd name="connsiteY92" fmla="*/ 763440 h 2710350"/>
                  <a:gd name="connsiteX93" fmla="*/ 296963 w 1283448"/>
                  <a:gd name="connsiteY93" fmla="*/ 826115 h 2710350"/>
                  <a:gd name="connsiteX94" fmla="*/ 311727 w 1283448"/>
                  <a:gd name="connsiteY94" fmla="*/ 847165 h 2710350"/>
                  <a:gd name="connsiteX95" fmla="*/ 277151 w 1283448"/>
                  <a:gd name="connsiteY95" fmla="*/ 772298 h 2710350"/>
                  <a:gd name="connsiteX96" fmla="*/ 229526 w 1283448"/>
                  <a:gd name="connsiteY96" fmla="*/ 640282 h 2710350"/>
                  <a:gd name="connsiteX97" fmla="*/ 107130 w 1283448"/>
                  <a:gd name="connsiteY97" fmla="*/ 659332 h 2710350"/>
                  <a:gd name="connsiteX98" fmla="*/ 16071 w 1283448"/>
                  <a:gd name="connsiteY98" fmla="*/ 608087 h 2710350"/>
                  <a:gd name="connsiteX99" fmla="*/ 36663 w 1283448"/>
                  <a:gd name="connsiteY99" fmla="*/ 526591 h 2710350"/>
                  <a:gd name="connsiteX100" fmla="*/ 42360 w 1283448"/>
                  <a:gd name="connsiteY100" fmla="*/ 523601 h 2710350"/>
                  <a:gd name="connsiteX101" fmla="*/ 194760 w 1283448"/>
                  <a:gd name="connsiteY101" fmla="*/ 586180 h 2710350"/>
                  <a:gd name="connsiteX102" fmla="*/ 228002 w 1283448"/>
                  <a:gd name="connsiteY102" fmla="*/ 635043 h 2710350"/>
                  <a:gd name="connsiteX103" fmla="*/ 228002 w 1283448"/>
                  <a:gd name="connsiteY103" fmla="*/ 633424 h 2710350"/>
                  <a:gd name="connsiteX104" fmla="*/ 205142 w 1283448"/>
                  <a:gd name="connsiteY104" fmla="*/ 497502 h 2710350"/>
                  <a:gd name="connsiteX105" fmla="*/ 201713 w 1283448"/>
                  <a:gd name="connsiteY105" fmla="*/ 374344 h 2710350"/>
                  <a:gd name="connsiteX106" fmla="*/ 208857 w 1283448"/>
                  <a:gd name="connsiteY106" fmla="*/ 270617 h 2710350"/>
                  <a:gd name="connsiteX107" fmla="*/ 214572 w 1283448"/>
                  <a:gd name="connsiteY107" fmla="*/ 224516 h 2710350"/>
                  <a:gd name="connsiteX108" fmla="*/ 213715 w 1283448"/>
                  <a:gd name="connsiteY108" fmla="*/ 225087 h 2710350"/>
                  <a:gd name="connsiteX109" fmla="*/ 195427 w 1283448"/>
                  <a:gd name="connsiteY109" fmla="*/ 163175 h 2710350"/>
                  <a:gd name="connsiteX110" fmla="*/ 244385 w 1283448"/>
                  <a:gd name="connsiteY110" fmla="*/ 5917 h 2710350"/>
                  <a:gd name="connsiteX111" fmla="*/ 323859 w 1283448"/>
                  <a:gd name="connsiteY111" fmla="*/ 33699 h 2710350"/>
                  <a:gd name="connsiteX112" fmla="*/ 326300 w 1283448"/>
                  <a:gd name="connsiteY112" fmla="*/ 39540 h 2710350"/>
                  <a:gd name="connsiteX113" fmla="*/ 307250 w 1283448"/>
                  <a:gd name="connsiteY113" fmla="*/ 142505 h 2710350"/>
                  <a:gd name="connsiteX114" fmla="*/ 216763 w 1283448"/>
                  <a:gd name="connsiteY114" fmla="*/ 222801 h 2710350"/>
                  <a:gd name="connsiteX115" fmla="*/ 211810 w 1283448"/>
                  <a:gd name="connsiteY115" fmla="*/ 270426 h 2710350"/>
                  <a:gd name="connsiteX116" fmla="*/ 206952 w 1283448"/>
                  <a:gd name="connsiteY116" fmla="*/ 373963 h 2710350"/>
                  <a:gd name="connsiteX117" fmla="*/ 207428 w 1283448"/>
                  <a:gd name="connsiteY117" fmla="*/ 405586 h 2710350"/>
                  <a:gd name="connsiteX118" fmla="*/ 216953 w 1283448"/>
                  <a:gd name="connsiteY118" fmla="*/ 360914 h 2710350"/>
                  <a:gd name="connsiteX119" fmla="*/ 332872 w 1283448"/>
                  <a:gd name="connsiteY119" fmla="*/ 244042 h 2710350"/>
                  <a:gd name="connsiteX120" fmla="*/ 390555 w 1283448"/>
                  <a:gd name="connsiteY120" fmla="*/ 305183 h 2710350"/>
                  <a:gd name="connsiteX121" fmla="*/ 390022 w 1283448"/>
                  <a:gd name="connsiteY121" fmla="*/ 311574 h 2710350"/>
                  <a:gd name="connsiteX122" fmla="*/ 326015 w 1283448"/>
                  <a:gd name="connsiteY122" fmla="*/ 394346 h 2710350"/>
                  <a:gd name="connsiteX123" fmla="*/ 207714 w 1283448"/>
                  <a:gd name="connsiteY123" fmla="*/ 424350 h 2710350"/>
                  <a:gd name="connsiteX124" fmla="*/ 212572 w 1283448"/>
                  <a:gd name="connsiteY124" fmla="*/ 496740 h 2710350"/>
                  <a:gd name="connsiteX125" fmla="*/ 238099 w 1283448"/>
                  <a:gd name="connsiteY125" fmla="*/ 630852 h 2710350"/>
                  <a:gd name="connsiteX126" fmla="*/ 240956 w 1283448"/>
                  <a:gd name="connsiteY126" fmla="*/ 630852 h 2710350"/>
                  <a:gd name="connsiteX127" fmla="*/ 245909 w 1283448"/>
                  <a:gd name="connsiteY127" fmla="*/ 575702 h 2710350"/>
                  <a:gd name="connsiteX128" fmla="*/ 348303 w 1283448"/>
                  <a:gd name="connsiteY128" fmla="*/ 446829 h 2710350"/>
                  <a:gd name="connsiteX129" fmla="*/ 412331 w 1283448"/>
                  <a:gd name="connsiteY129" fmla="*/ 501283 h 2710350"/>
                  <a:gd name="connsiteX130" fmla="*/ 412501 w 1283448"/>
                  <a:gd name="connsiteY130" fmla="*/ 507694 h 2710350"/>
                  <a:gd name="connsiteX131" fmla="*/ 358019 w 1283448"/>
                  <a:gd name="connsiteY131" fmla="*/ 596943 h 2710350"/>
                  <a:gd name="connsiteX132" fmla="*/ 241147 w 1283448"/>
                  <a:gd name="connsiteY132" fmla="*/ 639996 h 2710350"/>
                  <a:gd name="connsiteX133" fmla="*/ 290201 w 1283448"/>
                  <a:gd name="connsiteY133" fmla="*/ 766679 h 2710350"/>
                  <a:gd name="connsiteX134" fmla="*/ 335254 w 1283448"/>
                  <a:gd name="connsiteY134" fmla="*/ 857833 h 2710350"/>
                  <a:gd name="connsiteX135" fmla="*/ 340683 w 1283448"/>
                  <a:gd name="connsiteY135" fmla="*/ 796206 h 2710350"/>
                  <a:gd name="connsiteX136" fmla="*/ 443077 w 1283448"/>
                  <a:gd name="connsiteY136" fmla="*/ 667238 h 2710350"/>
                  <a:gd name="connsiteX137" fmla="*/ 507110 w 1283448"/>
                  <a:gd name="connsiteY137" fmla="*/ 721902 h 2710350"/>
                  <a:gd name="connsiteX138" fmla="*/ 507275 w 1283448"/>
                  <a:gd name="connsiteY138" fmla="*/ 728102 h 2710350"/>
                  <a:gd name="connsiteX139" fmla="*/ 452697 w 1283448"/>
                  <a:gd name="connsiteY139" fmla="*/ 817352 h 2710350"/>
                  <a:gd name="connsiteX140" fmla="*/ 336587 w 1283448"/>
                  <a:gd name="connsiteY140" fmla="*/ 860309 h 2710350"/>
                  <a:gd name="connsiteX141" fmla="*/ 358114 w 1283448"/>
                  <a:gd name="connsiteY141" fmla="*/ 901553 h 2710350"/>
                  <a:gd name="connsiteX142" fmla="*/ 428218 w 1283448"/>
                  <a:gd name="connsiteY142" fmla="*/ 1036141 h 2710350"/>
                  <a:gd name="connsiteX143" fmla="*/ 450125 w 1283448"/>
                  <a:gd name="connsiteY143" fmla="*/ 1083004 h 2710350"/>
                  <a:gd name="connsiteX144" fmla="*/ 454888 w 1283448"/>
                  <a:gd name="connsiteY144" fmla="*/ 1030235 h 2710350"/>
                  <a:gd name="connsiteX145" fmla="*/ 557282 w 1283448"/>
                  <a:gd name="connsiteY145" fmla="*/ 901267 h 2710350"/>
                  <a:gd name="connsiteX146" fmla="*/ 621309 w 1283448"/>
                  <a:gd name="connsiteY146" fmla="*/ 955721 h 2710350"/>
                  <a:gd name="connsiteX147" fmla="*/ 621480 w 1283448"/>
                  <a:gd name="connsiteY147" fmla="*/ 962132 h 2710350"/>
                  <a:gd name="connsiteX148" fmla="*/ 566997 w 1283448"/>
                  <a:gd name="connsiteY148" fmla="*/ 1051381 h 2710350"/>
                  <a:gd name="connsiteX149" fmla="*/ 454983 w 1283448"/>
                  <a:gd name="connsiteY149" fmla="*/ 1093386 h 2710350"/>
                  <a:gd name="connsiteX150" fmla="*/ 487463 w 1283448"/>
                  <a:gd name="connsiteY150" fmla="*/ 1171682 h 2710350"/>
                  <a:gd name="connsiteX151" fmla="*/ 499179 w 1283448"/>
                  <a:gd name="connsiteY151" fmla="*/ 1205591 h 2710350"/>
                  <a:gd name="connsiteX152" fmla="*/ 509276 w 1283448"/>
                  <a:gd name="connsiteY152" fmla="*/ 1238833 h 2710350"/>
                  <a:gd name="connsiteX153" fmla="*/ 526135 w 1283448"/>
                  <a:gd name="connsiteY153" fmla="*/ 1304555 h 2710350"/>
                  <a:gd name="connsiteX154" fmla="*/ 533469 w 1283448"/>
                  <a:gd name="connsiteY154" fmla="*/ 1336178 h 2710350"/>
                  <a:gd name="connsiteX155" fmla="*/ 530421 w 1283448"/>
                  <a:gd name="connsiteY155" fmla="*/ 1286553 h 2710350"/>
                  <a:gd name="connsiteX156" fmla="*/ 612145 w 1283448"/>
                  <a:gd name="connsiteY156" fmla="*/ 1143678 h 2710350"/>
                  <a:gd name="connsiteX157" fmla="*/ 683678 w 1283448"/>
                  <a:gd name="connsiteY157" fmla="*/ 1187817 h 2710350"/>
                  <a:gd name="connsiteX158" fmla="*/ 684821 w 1283448"/>
                  <a:gd name="connsiteY158" fmla="*/ 1194161 h 2710350"/>
                  <a:gd name="connsiteX159" fmla="*/ 685678 w 1283448"/>
                  <a:gd name="connsiteY159" fmla="*/ 1207305 h 2710350"/>
                  <a:gd name="connsiteX160" fmla="*/ 716063 w 1283448"/>
                  <a:gd name="connsiteY160" fmla="*/ 1319700 h 2710350"/>
                  <a:gd name="connsiteX161" fmla="*/ 708634 w 1283448"/>
                  <a:gd name="connsiteY161" fmla="*/ 1373612 h 2710350"/>
                  <a:gd name="connsiteX162" fmla="*/ 724731 w 1283448"/>
                  <a:gd name="connsiteY162" fmla="*/ 1333130 h 2710350"/>
                  <a:gd name="connsiteX163" fmla="*/ 747877 w 1283448"/>
                  <a:gd name="connsiteY163" fmla="*/ 1270837 h 2710350"/>
                  <a:gd name="connsiteX164" fmla="*/ 758545 w 1283448"/>
                  <a:gd name="connsiteY164" fmla="*/ 1237785 h 2710350"/>
                  <a:gd name="connsiteX165" fmla="*/ 768070 w 1283448"/>
                  <a:gd name="connsiteY165" fmla="*/ 1204257 h 2710350"/>
                  <a:gd name="connsiteX166" fmla="*/ 779690 w 1283448"/>
                  <a:gd name="connsiteY166" fmla="*/ 1153013 h 2710350"/>
                  <a:gd name="connsiteX167" fmla="*/ 673582 w 1283448"/>
                  <a:gd name="connsiteY167" fmla="*/ 1103578 h 2710350"/>
                  <a:gd name="connsiteX168" fmla="*/ 625957 w 1283448"/>
                  <a:gd name="connsiteY168" fmla="*/ 1010519 h 2710350"/>
                  <a:gd name="connsiteX169" fmla="*/ 688336 w 1283448"/>
                  <a:gd name="connsiteY169" fmla="*/ 953978 h 2710350"/>
                  <a:gd name="connsiteX170" fmla="*/ 694537 w 1283448"/>
                  <a:gd name="connsiteY170" fmla="*/ 954607 h 2710350"/>
                  <a:gd name="connsiteX171" fmla="*/ 787024 w 1283448"/>
                  <a:gd name="connsiteY171" fmla="*/ 1090814 h 2710350"/>
                  <a:gd name="connsiteX172" fmla="*/ 787691 w 1283448"/>
                  <a:gd name="connsiteY172" fmla="*/ 1113103 h 2710350"/>
                  <a:gd name="connsiteX173" fmla="*/ 796359 w 1283448"/>
                  <a:gd name="connsiteY173" fmla="*/ 1061763 h 2710350"/>
                  <a:gd name="connsiteX174" fmla="*/ 815409 w 1283448"/>
                  <a:gd name="connsiteY174" fmla="*/ 911840 h 2710350"/>
                  <a:gd name="connsiteX175" fmla="*/ 819314 w 1283448"/>
                  <a:gd name="connsiteY175" fmla="*/ 880312 h 2710350"/>
                  <a:gd name="connsiteX176" fmla="*/ 710063 w 1283448"/>
                  <a:gd name="connsiteY176" fmla="*/ 829925 h 2710350"/>
                  <a:gd name="connsiteX177" fmla="*/ 662438 w 1283448"/>
                  <a:gd name="connsiteY177" fmla="*/ 736865 h 2710350"/>
                  <a:gd name="connsiteX178" fmla="*/ 724417 w 1283448"/>
                  <a:gd name="connsiteY178" fmla="*/ 680277 h 2710350"/>
                  <a:gd name="connsiteX179" fmla="*/ 731018 w 1283448"/>
                  <a:gd name="connsiteY179" fmla="*/ 680954 h 2710350"/>
                  <a:gd name="connsiteX180" fmla="*/ 823505 w 1283448"/>
                  <a:gd name="connsiteY180" fmla="*/ 817161 h 2710350"/>
                  <a:gd name="connsiteX181" fmla="*/ 824172 w 1283448"/>
                  <a:gd name="connsiteY181" fmla="*/ 842879 h 2710350"/>
                  <a:gd name="connsiteX182" fmla="*/ 836650 w 1283448"/>
                  <a:gd name="connsiteY182" fmla="*/ 761345 h 2710350"/>
                  <a:gd name="connsiteX183" fmla="*/ 869702 w 1283448"/>
                  <a:gd name="connsiteY183" fmla="*/ 624375 h 2710350"/>
                  <a:gd name="connsiteX184" fmla="*/ 757021 w 1283448"/>
                  <a:gd name="connsiteY184" fmla="*/ 572940 h 2710350"/>
                  <a:gd name="connsiteX185" fmla="*/ 709396 w 1283448"/>
                  <a:gd name="connsiteY185" fmla="*/ 479881 h 2710350"/>
                  <a:gd name="connsiteX186" fmla="*/ 771375 w 1283448"/>
                  <a:gd name="connsiteY186" fmla="*/ 423293 h 2710350"/>
                  <a:gd name="connsiteX187" fmla="*/ 777976 w 1283448"/>
                  <a:gd name="connsiteY187" fmla="*/ 423969 h 2710350"/>
                  <a:gd name="connsiteX188" fmla="*/ 870464 w 1283448"/>
                  <a:gd name="connsiteY188" fmla="*/ 560177 h 2710350"/>
                  <a:gd name="connsiteX189" fmla="*/ 871225 w 1283448"/>
                  <a:gd name="connsiteY189" fmla="*/ 619232 h 2710350"/>
                  <a:gd name="connsiteX190" fmla="*/ 871702 w 1283448"/>
                  <a:gd name="connsiteY190" fmla="*/ 617612 h 2710350"/>
                  <a:gd name="connsiteX191" fmla="*/ 927614 w 1283448"/>
                  <a:gd name="connsiteY191" fmla="*/ 491597 h 2710350"/>
                  <a:gd name="connsiteX192" fmla="*/ 993145 w 1283448"/>
                  <a:gd name="connsiteY192" fmla="*/ 386822 h 2710350"/>
                  <a:gd name="connsiteX193" fmla="*/ 1056392 w 1283448"/>
                  <a:gd name="connsiteY193" fmla="*/ 304240 h 2710350"/>
                  <a:gd name="connsiteX194" fmla="*/ 1086491 w 1283448"/>
                  <a:gd name="connsiteY194" fmla="*/ 268902 h 2710350"/>
                  <a:gd name="connsiteX195" fmla="*/ 1085443 w 1283448"/>
                  <a:gd name="connsiteY195" fmla="*/ 268902 h 2710350"/>
                  <a:gd name="connsiteX196" fmla="*/ 1104493 w 1283448"/>
                  <a:gd name="connsiteY196" fmla="*/ 207085 h 2710350"/>
                  <a:gd name="connsiteX197" fmla="*/ 1232033 w 1283448"/>
                  <a:gd name="connsiteY197" fmla="*/ 102977 h 2710350"/>
                  <a:gd name="connsiteX198" fmla="*/ 1282896 w 1283448"/>
                  <a:gd name="connsiteY198" fmla="*/ 169894 h 2710350"/>
                  <a:gd name="connsiteX199" fmla="*/ 1281563 w 1283448"/>
                  <a:gd name="connsiteY199" fmla="*/ 176700 h 2710350"/>
                  <a:gd name="connsiteX200" fmla="*/ 705395 w 1283448"/>
                  <a:gd name="connsiteY200" fmla="*/ 1382565 h 2710350"/>
                  <a:gd name="connsiteX201" fmla="*/ 605288 w 1283448"/>
                  <a:gd name="connsiteY201" fmla="*/ 1317986 h 2710350"/>
                  <a:gd name="connsiteX202" fmla="*/ 536517 w 1283448"/>
                  <a:gd name="connsiteY202" fmla="*/ 1350275 h 2710350"/>
                  <a:gd name="connsiteX203" fmla="*/ 552519 w 1283448"/>
                  <a:gd name="connsiteY203" fmla="*/ 1425142 h 2710350"/>
                  <a:gd name="connsiteX204" fmla="*/ 583094 w 1283448"/>
                  <a:gd name="connsiteY204" fmla="*/ 1607546 h 2710350"/>
                  <a:gd name="connsiteX205" fmla="*/ 586428 w 1283448"/>
                  <a:gd name="connsiteY205" fmla="*/ 1633073 h 2710350"/>
                  <a:gd name="connsiteX206" fmla="*/ 589762 w 1283448"/>
                  <a:gd name="connsiteY206" fmla="*/ 1633073 h 2710350"/>
                  <a:gd name="connsiteX207" fmla="*/ 600811 w 1283448"/>
                  <a:gd name="connsiteY207" fmla="*/ 1611641 h 2710350"/>
                  <a:gd name="connsiteX208" fmla="*/ 678725 w 1283448"/>
                  <a:gd name="connsiteY208" fmla="*/ 1446002 h 2710350"/>
                  <a:gd name="connsiteX209" fmla="*/ 705395 w 1283448"/>
                  <a:gd name="connsiteY209" fmla="*/ 1382565 h 2710350"/>
                  <a:gd name="connsiteX210" fmla="*/ 968666 w 1283448"/>
                  <a:gd name="connsiteY210" fmla="*/ 423398 h 2710350"/>
                  <a:gd name="connsiteX211" fmla="*/ 985240 w 1283448"/>
                  <a:gd name="connsiteY211" fmla="*/ 360914 h 2710350"/>
                  <a:gd name="connsiteX212" fmla="*/ 931995 w 1283448"/>
                  <a:gd name="connsiteY212" fmla="*/ 205085 h 2710350"/>
                  <a:gd name="connsiteX213" fmla="*/ 853319 w 1283448"/>
                  <a:gd name="connsiteY213" fmla="*/ 235060 h 2710350"/>
                  <a:gd name="connsiteX214" fmla="*/ 851033 w 1283448"/>
                  <a:gd name="connsiteY214" fmla="*/ 240994 h 2710350"/>
                  <a:gd name="connsiteX215" fmla="*/ 872559 w 1283448"/>
                  <a:gd name="connsiteY215" fmla="*/ 343292 h 2710350"/>
                  <a:gd name="connsiteX216" fmla="*/ 968666 w 1283448"/>
                  <a:gd name="connsiteY216" fmla="*/ 423398 h 271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1283448" h="2710350">
                    <a:moveTo>
                      <a:pt x="2164" y="330434"/>
                    </a:moveTo>
                    <a:cubicBezTo>
                      <a:pt x="-6583" y="298792"/>
                      <a:pt x="11972" y="266054"/>
                      <a:pt x="43611" y="257310"/>
                    </a:cubicBezTo>
                    <a:cubicBezTo>
                      <a:pt x="45645" y="256748"/>
                      <a:pt x="47707" y="256291"/>
                      <a:pt x="49789" y="255948"/>
                    </a:cubicBezTo>
                    <a:cubicBezTo>
                      <a:pt x="99605" y="249185"/>
                      <a:pt x="160756" y="316051"/>
                      <a:pt x="180187" y="356532"/>
                    </a:cubicBezTo>
                    <a:cubicBezTo>
                      <a:pt x="181806" y="360056"/>
                      <a:pt x="201713" y="417778"/>
                      <a:pt x="200761" y="417778"/>
                    </a:cubicBezTo>
                    <a:cubicBezTo>
                      <a:pt x="199808" y="417778"/>
                      <a:pt x="112464" y="419778"/>
                      <a:pt x="76936" y="403967"/>
                    </a:cubicBezTo>
                    <a:cubicBezTo>
                      <a:pt x="45789" y="390536"/>
                      <a:pt x="10451" y="364914"/>
                      <a:pt x="2164" y="330434"/>
                    </a:cubicBezTo>
                    <a:close/>
                    <a:moveTo>
                      <a:pt x="1281563" y="176700"/>
                    </a:moveTo>
                    <a:cubicBezTo>
                      <a:pt x="1274228" y="211371"/>
                      <a:pt x="1239557" y="237946"/>
                      <a:pt x="1209268" y="252233"/>
                    </a:cubicBezTo>
                    <a:cubicBezTo>
                      <a:pt x="1178978" y="266521"/>
                      <a:pt x="1107065" y="268997"/>
                      <a:pt x="1089443" y="269283"/>
                    </a:cubicBezTo>
                    <a:cubicBezTo>
                      <a:pt x="1079918" y="280618"/>
                      <a:pt x="1069727" y="292905"/>
                      <a:pt x="1058773" y="306621"/>
                    </a:cubicBezTo>
                    <a:cubicBezTo>
                      <a:pt x="1039723" y="331005"/>
                      <a:pt x="1018577" y="358723"/>
                      <a:pt x="997622" y="390346"/>
                    </a:cubicBezTo>
                    <a:cubicBezTo>
                      <a:pt x="992003" y="398823"/>
                      <a:pt x="986287" y="408062"/>
                      <a:pt x="980573" y="417016"/>
                    </a:cubicBezTo>
                    <a:cubicBezTo>
                      <a:pt x="993336" y="403967"/>
                      <a:pt x="1010957" y="386345"/>
                      <a:pt x="1012862" y="384821"/>
                    </a:cubicBezTo>
                    <a:cubicBezTo>
                      <a:pt x="1048010" y="356913"/>
                      <a:pt x="1132211" y="323480"/>
                      <a:pt x="1174025" y="351293"/>
                    </a:cubicBezTo>
                    <a:cubicBezTo>
                      <a:pt x="1200876" y="370181"/>
                      <a:pt x="1207334" y="407253"/>
                      <a:pt x="1188446" y="434104"/>
                    </a:cubicBezTo>
                    <a:cubicBezTo>
                      <a:pt x="1187227" y="435847"/>
                      <a:pt x="1185903" y="437514"/>
                      <a:pt x="1184503" y="439114"/>
                    </a:cubicBezTo>
                    <a:cubicBezTo>
                      <a:pt x="1161929" y="466546"/>
                      <a:pt x="1118971" y="474166"/>
                      <a:pt x="1085443" y="472832"/>
                    </a:cubicBezTo>
                    <a:cubicBezTo>
                      <a:pt x="1051915" y="471499"/>
                      <a:pt x="984954" y="439590"/>
                      <a:pt x="970666" y="432446"/>
                    </a:cubicBezTo>
                    <a:cubicBezTo>
                      <a:pt x="958379" y="452354"/>
                      <a:pt x="946187" y="473118"/>
                      <a:pt x="934757" y="495502"/>
                    </a:cubicBezTo>
                    <a:cubicBezTo>
                      <a:pt x="913478" y="535850"/>
                      <a:pt x="895848" y="578026"/>
                      <a:pt x="882084" y="621518"/>
                    </a:cubicBezTo>
                    <a:lnTo>
                      <a:pt x="884656" y="622756"/>
                    </a:lnTo>
                    <a:cubicBezTo>
                      <a:pt x="894848" y="609326"/>
                      <a:pt x="917041" y="581608"/>
                      <a:pt x="919136" y="579608"/>
                    </a:cubicBezTo>
                    <a:cubicBezTo>
                      <a:pt x="950950" y="547889"/>
                      <a:pt x="1031055" y="505503"/>
                      <a:pt x="1075727" y="528458"/>
                    </a:cubicBezTo>
                    <a:cubicBezTo>
                      <a:pt x="1104407" y="544527"/>
                      <a:pt x="1114627" y="580808"/>
                      <a:pt x="1098559" y="609497"/>
                    </a:cubicBezTo>
                    <a:cubicBezTo>
                      <a:pt x="1097654" y="611097"/>
                      <a:pt x="1096682" y="612669"/>
                      <a:pt x="1095635" y="614183"/>
                    </a:cubicBezTo>
                    <a:cubicBezTo>
                      <a:pt x="1076585" y="643997"/>
                      <a:pt x="1034389" y="656284"/>
                      <a:pt x="1000956" y="658570"/>
                    </a:cubicBezTo>
                    <a:cubicBezTo>
                      <a:pt x="962856" y="661332"/>
                      <a:pt x="882751" y="631233"/>
                      <a:pt x="879703" y="629995"/>
                    </a:cubicBezTo>
                    <a:cubicBezTo>
                      <a:pt x="867339" y="673562"/>
                      <a:pt x="857795" y="717882"/>
                      <a:pt x="851128" y="762678"/>
                    </a:cubicBezTo>
                    <a:cubicBezTo>
                      <a:pt x="845984" y="795825"/>
                      <a:pt x="842079" y="829353"/>
                      <a:pt x="838460" y="863548"/>
                    </a:cubicBezTo>
                    <a:cubicBezTo>
                      <a:pt x="845413" y="854023"/>
                      <a:pt x="874559" y="817542"/>
                      <a:pt x="876560" y="815161"/>
                    </a:cubicBezTo>
                    <a:cubicBezTo>
                      <a:pt x="908373" y="783538"/>
                      <a:pt x="988478" y="741056"/>
                      <a:pt x="1033055" y="764107"/>
                    </a:cubicBezTo>
                    <a:cubicBezTo>
                      <a:pt x="1061811" y="779937"/>
                      <a:pt x="1072298" y="816075"/>
                      <a:pt x="1056468" y="844831"/>
                    </a:cubicBezTo>
                    <a:cubicBezTo>
                      <a:pt x="1055430" y="846717"/>
                      <a:pt x="1054296" y="848546"/>
                      <a:pt x="1053058" y="850308"/>
                    </a:cubicBezTo>
                    <a:cubicBezTo>
                      <a:pt x="1034008" y="880026"/>
                      <a:pt x="991812" y="892313"/>
                      <a:pt x="958379" y="894599"/>
                    </a:cubicBezTo>
                    <a:cubicBezTo>
                      <a:pt x="920756" y="897266"/>
                      <a:pt x="844079" y="868787"/>
                      <a:pt x="837793" y="866024"/>
                    </a:cubicBezTo>
                    <a:cubicBezTo>
                      <a:pt x="836174" y="881455"/>
                      <a:pt x="834554" y="896790"/>
                      <a:pt x="833030" y="912316"/>
                    </a:cubicBezTo>
                    <a:cubicBezTo>
                      <a:pt x="828077" y="962703"/>
                      <a:pt x="823505" y="1013376"/>
                      <a:pt x="817219" y="1063192"/>
                    </a:cubicBezTo>
                    <a:cubicBezTo>
                      <a:pt x="815028" y="1080432"/>
                      <a:pt x="812361" y="1097387"/>
                      <a:pt x="809694" y="1114341"/>
                    </a:cubicBezTo>
                    <a:cubicBezTo>
                      <a:pt x="820553" y="1100244"/>
                      <a:pt x="840745" y="1075003"/>
                      <a:pt x="842746" y="1073003"/>
                    </a:cubicBezTo>
                    <a:cubicBezTo>
                      <a:pt x="874559" y="1041380"/>
                      <a:pt x="954665" y="998898"/>
                      <a:pt x="999337" y="1021949"/>
                    </a:cubicBezTo>
                    <a:cubicBezTo>
                      <a:pt x="1027997" y="1037941"/>
                      <a:pt x="1038265" y="1074155"/>
                      <a:pt x="1022273" y="1102816"/>
                    </a:cubicBezTo>
                    <a:cubicBezTo>
                      <a:pt x="1021340" y="1104483"/>
                      <a:pt x="1020330" y="1106102"/>
                      <a:pt x="1019244" y="1107674"/>
                    </a:cubicBezTo>
                    <a:cubicBezTo>
                      <a:pt x="1000194" y="1137392"/>
                      <a:pt x="957998" y="1149679"/>
                      <a:pt x="924566" y="1152060"/>
                    </a:cubicBezTo>
                    <a:cubicBezTo>
                      <a:pt x="891133" y="1154441"/>
                      <a:pt x="826172" y="1131867"/>
                      <a:pt x="807980" y="1125200"/>
                    </a:cubicBezTo>
                    <a:cubicBezTo>
                      <a:pt x="803312" y="1153775"/>
                      <a:pt x="798455" y="1181302"/>
                      <a:pt x="791597" y="1208448"/>
                    </a:cubicBezTo>
                    <a:cubicBezTo>
                      <a:pt x="788549" y="1220164"/>
                      <a:pt x="786263" y="1232261"/>
                      <a:pt x="782643" y="1243310"/>
                    </a:cubicBezTo>
                    <a:lnTo>
                      <a:pt x="773118" y="1276552"/>
                    </a:lnTo>
                    <a:cubicBezTo>
                      <a:pt x="765498" y="1299031"/>
                      <a:pt x="758545" y="1319891"/>
                      <a:pt x="750925" y="1340655"/>
                    </a:cubicBezTo>
                    <a:cubicBezTo>
                      <a:pt x="747115" y="1351133"/>
                      <a:pt x="743400" y="1360943"/>
                      <a:pt x="739590" y="1371135"/>
                    </a:cubicBezTo>
                    <a:cubicBezTo>
                      <a:pt x="748448" y="1355133"/>
                      <a:pt x="762926" y="1330178"/>
                      <a:pt x="764450" y="1327987"/>
                    </a:cubicBezTo>
                    <a:cubicBezTo>
                      <a:pt x="791120" y="1291887"/>
                      <a:pt x="863796" y="1237880"/>
                      <a:pt x="911421" y="1253882"/>
                    </a:cubicBezTo>
                    <a:cubicBezTo>
                      <a:pt x="942215" y="1265103"/>
                      <a:pt x="958084" y="1299155"/>
                      <a:pt x="946873" y="1329949"/>
                    </a:cubicBezTo>
                    <a:cubicBezTo>
                      <a:pt x="946121" y="1332007"/>
                      <a:pt x="945254" y="1334026"/>
                      <a:pt x="944282" y="1335988"/>
                    </a:cubicBezTo>
                    <a:cubicBezTo>
                      <a:pt x="929614" y="1368373"/>
                      <a:pt x="890085" y="1386851"/>
                      <a:pt x="857319" y="1394186"/>
                    </a:cubicBezTo>
                    <a:cubicBezTo>
                      <a:pt x="821315" y="1402377"/>
                      <a:pt x="743972" y="1386661"/>
                      <a:pt x="734542" y="1384661"/>
                    </a:cubicBezTo>
                    <a:cubicBezTo>
                      <a:pt x="725017" y="1409521"/>
                      <a:pt x="715492" y="1433524"/>
                      <a:pt x="706538" y="1455908"/>
                    </a:cubicBezTo>
                    <a:cubicBezTo>
                      <a:pt x="677963" y="1526678"/>
                      <a:pt x="650817" y="1584590"/>
                      <a:pt x="631481" y="1624881"/>
                    </a:cubicBezTo>
                    <a:lnTo>
                      <a:pt x="628338" y="1631358"/>
                    </a:lnTo>
                    <a:lnTo>
                      <a:pt x="769213" y="1631358"/>
                    </a:lnTo>
                    <a:lnTo>
                      <a:pt x="720540" y="2580048"/>
                    </a:lnTo>
                    <a:cubicBezTo>
                      <a:pt x="717768" y="2652943"/>
                      <a:pt x="657761" y="2710560"/>
                      <a:pt x="584809" y="2710350"/>
                    </a:cubicBezTo>
                    <a:lnTo>
                      <a:pt x="584809" y="2710350"/>
                    </a:lnTo>
                    <a:cubicBezTo>
                      <a:pt x="512622" y="2710398"/>
                      <a:pt x="453067" y="2653857"/>
                      <a:pt x="449363" y="2581763"/>
                    </a:cubicBezTo>
                    <a:lnTo>
                      <a:pt x="400691" y="1633073"/>
                    </a:lnTo>
                    <a:lnTo>
                      <a:pt x="551947" y="1633073"/>
                    </a:lnTo>
                    <a:cubicBezTo>
                      <a:pt x="551186" y="1626500"/>
                      <a:pt x="550424" y="1619547"/>
                      <a:pt x="549566" y="1611737"/>
                    </a:cubicBezTo>
                    <a:cubicBezTo>
                      <a:pt x="544518" y="1567922"/>
                      <a:pt x="536326" y="1505247"/>
                      <a:pt x="523182" y="1430762"/>
                    </a:cubicBezTo>
                    <a:cubicBezTo>
                      <a:pt x="519467" y="1409235"/>
                      <a:pt x="515181" y="1386470"/>
                      <a:pt x="510419" y="1363134"/>
                    </a:cubicBezTo>
                    <a:cubicBezTo>
                      <a:pt x="500894" y="1364372"/>
                      <a:pt x="422598" y="1374278"/>
                      <a:pt x="387260" y="1363134"/>
                    </a:cubicBezTo>
                    <a:cubicBezTo>
                      <a:pt x="355256" y="1353609"/>
                      <a:pt x="317156" y="1331892"/>
                      <a:pt x="304964" y="1298555"/>
                    </a:cubicBezTo>
                    <a:cubicBezTo>
                      <a:pt x="292668" y="1268122"/>
                      <a:pt x="307371" y="1233480"/>
                      <a:pt x="337806" y="1221183"/>
                    </a:cubicBezTo>
                    <a:cubicBezTo>
                      <a:pt x="339774" y="1220383"/>
                      <a:pt x="341784" y="1219697"/>
                      <a:pt x="343826" y="1219116"/>
                    </a:cubicBezTo>
                    <a:cubicBezTo>
                      <a:pt x="392499" y="1206638"/>
                      <a:pt x="460984" y="1266074"/>
                      <a:pt x="484892" y="1303984"/>
                    </a:cubicBezTo>
                    <a:cubicBezTo>
                      <a:pt x="486416" y="1306460"/>
                      <a:pt x="501179" y="1337226"/>
                      <a:pt x="508418" y="1353133"/>
                    </a:cubicBezTo>
                    <a:cubicBezTo>
                      <a:pt x="505561" y="1339036"/>
                      <a:pt x="502799" y="1325034"/>
                      <a:pt x="499560" y="1310366"/>
                    </a:cubicBezTo>
                    <a:cubicBezTo>
                      <a:pt x="494988" y="1289315"/>
                      <a:pt x="490035" y="1267217"/>
                      <a:pt x="484415" y="1245691"/>
                    </a:cubicBezTo>
                    <a:cubicBezTo>
                      <a:pt x="481367" y="1234642"/>
                      <a:pt x="478224" y="1223498"/>
                      <a:pt x="474890" y="1212258"/>
                    </a:cubicBezTo>
                    <a:cubicBezTo>
                      <a:pt x="471557" y="1201019"/>
                      <a:pt x="467747" y="1190351"/>
                      <a:pt x="464222" y="1179111"/>
                    </a:cubicBezTo>
                    <a:cubicBezTo>
                      <a:pt x="458698" y="1162919"/>
                      <a:pt x="452126" y="1146440"/>
                      <a:pt x="445172" y="1129962"/>
                    </a:cubicBezTo>
                    <a:cubicBezTo>
                      <a:pt x="424027" y="1135868"/>
                      <a:pt x="361543" y="1151965"/>
                      <a:pt x="329444" y="1147298"/>
                    </a:cubicBezTo>
                    <a:cubicBezTo>
                      <a:pt x="297344" y="1142630"/>
                      <a:pt x="255339" y="1127105"/>
                      <a:pt x="238289" y="1096053"/>
                    </a:cubicBezTo>
                    <a:cubicBezTo>
                      <a:pt x="221491" y="1067850"/>
                      <a:pt x="230734" y="1031369"/>
                      <a:pt x="258936" y="1014576"/>
                    </a:cubicBezTo>
                    <a:cubicBezTo>
                      <a:pt x="260792" y="1013471"/>
                      <a:pt x="262708" y="1012462"/>
                      <a:pt x="264674" y="1011566"/>
                    </a:cubicBezTo>
                    <a:cubicBezTo>
                      <a:pt x="310870" y="991850"/>
                      <a:pt x="387546" y="1040141"/>
                      <a:pt x="417074" y="1074146"/>
                    </a:cubicBezTo>
                    <a:cubicBezTo>
                      <a:pt x="418026" y="1075193"/>
                      <a:pt x="423551" y="1083004"/>
                      <a:pt x="429932" y="1092338"/>
                    </a:cubicBezTo>
                    <a:cubicBezTo>
                      <a:pt x="423074" y="1076527"/>
                      <a:pt x="416311" y="1060620"/>
                      <a:pt x="408882" y="1044713"/>
                    </a:cubicBezTo>
                    <a:cubicBezTo>
                      <a:pt x="387736" y="999755"/>
                      <a:pt x="364781" y="954512"/>
                      <a:pt x="342207" y="909173"/>
                    </a:cubicBezTo>
                    <a:cubicBezTo>
                      <a:pt x="337445" y="899648"/>
                      <a:pt x="332682" y="890123"/>
                      <a:pt x="328110" y="880598"/>
                    </a:cubicBezTo>
                    <a:cubicBezTo>
                      <a:pt x="310298" y="885646"/>
                      <a:pt x="242385" y="903743"/>
                      <a:pt x="209143" y="898886"/>
                    </a:cubicBezTo>
                    <a:cubicBezTo>
                      <a:pt x="175901" y="894028"/>
                      <a:pt x="135038" y="878693"/>
                      <a:pt x="117988" y="847546"/>
                    </a:cubicBezTo>
                    <a:cubicBezTo>
                      <a:pt x="101393" y="819228"/>
                      <a:pt x="110900" y="782814"/>
                      <a:pt x="139222" y="766212"/>
                    </a:cubicBezTo>
                    <a:cubicBezTo>
                      <a:pt x="140954" y="765202"/>
                      <a:pt x="142737" y="764278"/>
                      <a:pt x="144563" y="763440"/>
                    </a:cubicBezTo>
                    <a:cubicBezTo>
                      <a:pt x="190759" y="743819"/>
                      <a:pt x="267436" y="792015"/>
                      <a:pt x="296963" y="826115"/>
                    </a:cubicBezTo>
                    <a:cubicBezTo>
                      <a:pt x="298011" y="827258"/>
                      <a:pt x="304583" y="836592"/>
                      <a:pt x="311727" y="847165"/>
                    </a:cubicBezTo>
                    <a:cubicBezTo>
                      <a:pt x="299726" y="822305"/>
                      <a:pt x="288010" y="797444"/>
                      <a:pt x="277151" y="772298"/>
                    </a:cubicBezTo>
                    <a:cubicBezTo>
                      <a:pt x="258399" y="729388"/>
                      <a:pt x="242490" y="685288"/>
                      <a:pt x="229526" y="640282"/>
                    </a:cubicBezTo>
                    <a:cubicBezTo>
                      <a:pt x="223335" y="642092"/>
                      <a:pt x="144563" y="664952"/>
                      <a:pt x="107130" y="659332"/>
                    </a:cubicBezTo>
                    <a:cubicBezTo>
                      <a:pt x="73983" y="654569"/>
                      <a:pt x="33121" y="639139"/>
                      <a:pt x="16071" y="608087"/>
                    </a:cubicBezTo>
                    <a:cubicBezTo>
                      <a:pt x="-746" y="579893"/>
                      <a:pt x="8473" y="543413"/>
                      <a:pt x="36663" y="526591"/>
                    </a:cubicBezTo>
                    <a:cubicBezTo>
                      <a:pt x="38506" y="525496"/>
                      <a:pt x="40408" y="524496"/>
                      <a:pt x="42360" y="523601"/>
                    </a:cubicBezTo>
                    <a:cubicBezTo>
                      <a:pt x="88652" y="503979"/>
                      <a:pt x="165328" y="552176"/>
                      <a:pt x="194760" y="586180"/>
                    </a:cubicBezTo>
                    <a:cubicBezTo>
                      <a:pt x="196856" y="588656"/>
                      <a:pt x="220097" y="622565"/>
                      <a:pt x="228002" y="635043"/>
                    </a:cubicBezTo>
                    <a:cubicBezTo>
                      <a:pt x="227960" y="634500"/>
                      <a:pt x="227960" y="633967"/>
                      <a:pt x="228002" y="633424"/>
                    </a:cubicBezTo>
                    <a:cubicBezTo>
                      <a:pt x="216352" y="588885"/>
                      <a:pt x="208702" y="543403"/>
                      <a:pt x="205142" y="497502"/>
                    </a:cubicBezTo>
                    <a:cubicBezTo>
                      <a:pt x="201641" y="456545"/>
                      <a:pt x="200496" y="415425"/>
                      <a:pt x="201713" y="374344"/>
                    </a:cubicBezTo>
                    <a:cubicBezTo>
                      <a:pt x="202666" y="336244"/>
                      <a:pt x="205809" y="301382"/>
                      <a:pt x="208857" y="270617"/>
                    </a:cubicBezTo>
                    <a:cubicBezTo>
                      <a:pt x="210667" y="253948"/>
                      <a:pt x="212572" y="238708"/>
                      <a:pt x="214572" y="224516"/>
                    </a:cubicBezTo>
                    <a:lnTo>
                      <a:pt x="213715" y="225087"/>
                    </a:lnTo>
                    <a:cubicBezTo>
                      <a:pt x="212857" y="225659"/>
                      <a:pt x="196093" y="166985"/>
                      <a:pt x="195427" y="163175"/>
                    </a:cubicBezTo>
                    <a:cubicBezTo>
                      <a:pt x="187997" y="118883"/>
                      <a:pt x="199808" y="29063"/>
                      <a:pt x="244385" y="5917"/>
                    </a:cubicBezTo>
                    <a:cubicBezTo>
                      <a:pt x="274003" y="-8357"/>
                      <a:pt x="309585" y="4081"/>
                      <a:pt x="323859" y="33699"/>
                    </a:cubicBezTo>
                    <a:cubicBezTo>
                      <a:pt x="324776" y="35601"/>
                      <a:pt x="325591" y="37551"/>
                      <a:pt x="326300" y="39540"/>
                    </a:cubicBezTo>
                    <a:cubicBezTo>
                      <a:pt x="339254" y="72592"/>
                      <a:pt x="324967" y="113835"/>
                      <a:pt x="307250" y="142505"/>
                    </a:cubicBezTo>
                    <a:cubicBezTo>
                      <a:pt x="289534" y="171176"/>
                      <a:pt x="231050" y="212800"/>
                      <a:pt x="216763" y="222801"/>
                    </a:cubicBezTo>
                    <a:cubicBezTo>
                      <a:pt x="215048" y="237565"/>
                      <a:pt x="213334" y="253376"/>
                      <a:pt x="211810" y="270426"/>
                    </a:cubicBezTo>
                    <a:cubicBezTo>
                      <a:pt x="209429" y="301192"/>
                      <a:pt x="207047" y="335958"/>
                      <a:pt x="206952" y="373963"/>
                    </a:cubicBezTo>
                    <a:cubicBezTo>
                      <a:pt x="206952" y="384155"/>
                      <a:pt x="206952" y="395013"/>
                      <a:pt x="207428" y="405586"/>
                    </a:cubicBezTo>
                    <a:cubicBezTo>
                      <a:pt x="210857" y="387679"/>
                      <a:pt x="215906" y="363295"/>
                      <a:pt x="216953" y="360914"/>
                    </a:cubicBezTo>
                    <a:cubicBezTo>
                      <a:pt x="230764" y="318242"/>
                      <a:pt x="282580" y="243947"/>
                      <a:pt x="332872" y="244042"/>
                    </a:cubicBezTo>
                    <a:cubicBezTo>
                      <a:pt x="365684" y="244994"/>
                      <a:pt x="391509" y="272369"/>
                      <a:pt x="390555" y="305183"/>
                    </a:cubicBezTo>
                    <a:cubicBezTo>
                      <a:pt x="390493" y="307316"/>
                      <a:pt x="390315" y="309450"/>
                      <a:pt x="390022" y="311574"/>
                    </a:cubicBezTo>
                    <a:cubicBezTo>
                      <a:pt x="386403" y="346912"/>
                      <a:pt x="354685" y="376916"/>
                      <a:pt x="326015" y="394346"/>
                    </a:cubicBezTo>
                    <a:cubicBezTo>
                      <a:pt x="297344" y="411777"/>
                      <a:pt x="223526" y="422540"/>
                      <a:pt x="207714" y="424350"/>
                    </a:cubicBezTo>
                    <a:cubicBezTo>
                      <a:pt x="208476" y="447782"/>
                      <a:pt x="209714" y="471975"/>
                      <a:pt x="212572" y="496740"/>
                    </a:cubicBezTo>
                    <a:cubicBezTo>
                      <a:pt x="217089" y="542108"/>
                      <a:pt x="225632" y="586989"/>
                      <a:pt x="238099" y="630852"/>
                    </a:cubicBezTo>
                    <a:lnTo>
                      <a:pt x="240956" y="630852"/>
                    </a:lnTo>
                    <a:cubicBezTo>
                      <a:pt x="242099" y="613993"/>
                      <a:pt x="245338" y="578655"/>
                      <a:pt x="245909" y="575702"/>
                    </a:cubicBezTo>
                    <a:cubicBezTo>
                      <a:pt x="255434" y="531792"/>
                      <a:pt x="298297" y="451877"/>
                      <a:pt x="348303" y="446829"/>
                    </a:cubicBezTo>
                    <a:cubicBezTo>
                      <a:pt x="381022" y="444191"/>
                      <a:pt x="409688" y="468565"/>
                      <a:pt x="412331" y="501283"/>
                    </a:cubicBezTo>
                    <a:cubicBezTo>
                      <a:pt x="412502" y="503417"/>
                      <a:pt x="412560" y="505560"/>
                      <a:pt x="412501" y="507694"/>
                    </a:cubicBezTo>
                    <a:cubicBezTo>
                      <a:pt x="412501" y="543127"/>
                      <a:pt x="384593" y="576560"/>
                      <a:pt x="358019" y="596943"/>
                    </a:cubicBezTo>
                    <a:cubicBezTo>
                      <a:pt x="327348" y="620470"/>
                      <a:pt x="244290" y="639329"/>
                      <a:pt x="241147" y="639996"/>
                    </a:cubicBezTo>
                    <a:cubicBezTo>
                      <a:pt x="254715" y="683249"/>
                      <a:pt x="271101" y="725569"/>
                      <a:pt x="290201" y="766679"/>
                    </a:cubicBezTo>
                    <a:cubicBezTo>
                      <a:pt x="304202" y="797159"/>
                      <a:pt x="319538" y="827543"/>
                      <a:pt x="335254" y="857833"/>
                    </a:cubicBezTo>
                    <a:cubicBezTo>
                      <a:pt x="335825" y="845927"/>
                      <a:pt x="340016" y="799540"/>
                      <a:pt x="340683" y="796206"/>
                    </a:cubicBezTo>
                    <a:cubicBezTo>
                      <a:pt x="350208" y="752296"/>
                      <a:pt x="393070" y="672381"/>
                      <a:pt x="443077" y="667238"/>
                    </a:cubicBezTo>
                    <a:cubicBezTo>
                      <a:pt x="475853" y="664647"/>
                      <a:pt x="504522" y="689126"/>
                      <a:pt x="507110" y="721902"/>
                    </a:cubicBezTo>
                    <a:cubicBezTo>
                      <a:pt x="507272" y="723959"/>
                      <a:pt x="507328" y="726035"/>
                      <a:pt x="507275" y="728102"/>
                    </a:cubicBezTo>
                    <a:cubicBezTo>
                      <a:pt x="507275" y="763631"/>
                      <a:pt x="479272" y="796968"/>
                      <a:pt x="452697" y="817352"/>
                    </a:cubicBezTo>
                    <a:cubicBezTo>
                      <a:pt x="422788" y="840307"/>
                      <a:pt x="343350" y="858785"/>
                      <a:pt x="336587" y="860309"/>
                    </a:cubicBezTo>
                    <a:cubicBezTo>
                      <a:pt x="343731" y="874025"/>
                      <a:pt x="350875" y="887837"/>
                      <a:pt x="358114" y="901553"/>
                    </a:cubicBezTo>
                    <a:cubicBezTo>
                      <a:pt x="381831" y="946415"/>
                      <a:pt x="405739" y="991183"/>
                      <a:pt x="428218" y="1036141"/>
                    </a:cubicBezTo>
                    <a:cubicBezTo>
                      <a:pt x="435933" y="1051762"/>
                      <a:pt x="442982" y="1067383"/>
                      <a:pt x="450125" y="1083004"/>
                    </a:cubicBezTo>
                    <a:cubicBezTo>
                      <a:pt x="451363" y="1065192"/>
                      <a:pt x="454411" y="1032998"/>
                      <a:pt x="454888" y="1030235"/>
                    </a:cubicBezTo>
                    <a:cubicBezTo>
                      <a:pt x="464413" y="986325"/>
                      <a:pt x="507370" y="906410"/>
                      <a:pt x="557282" y="901267"/>
                    </a:cubicBezTo>
                    <a:cubicBezTo>
                      <a:pt x="590000" y="898628"/>
                      <a:pt x="618670" y="923003"/>
                      <a:pt x="621309" y="955721"/>
                    </a:cubicBezTo>
                    <a:cubicBezTo>
                      <a:pt x="621480" y="957855"/>
                      <a:pt x="621537" y="959998"/>
                      <a:pt x="621480" y="962132"/>
                    </a:cubicBezTo>
                    <a:cubicBezTo>
                      <a:pt x="621480" y="997660"/>
                      <a:pt x="593572" y="1030997"/>
                      <a:pt x="566997" y="1051381"/>
                    </a:cubicBezTo>
                    <a:cubicBezTo>
                      <a:pt x="540422" y="1071764"/>
                      <a:pt x="473747" y="1088814"/>
                      <a:pt x="454983" y="1093386"/>
                    </a:cubicBezTo>
                    <a:cubicBezTo>
                      <a:pt x="466699" y="1119675"/>
                      <a:pt x="477938" y="1145393"/>
                      <a:pt x="487463" y="1171682"/>
                    </a:cubicBezTo>
                    <a:cubicBezTo>
                      <a:pt x="491369" y="1183112"/>
                      <a:pt x="496036" y="1194446"/>
                      <a:pt x="499179" y="1205591"/>
                    </a:cubicBezTo>
                    <a:lnTo>
                      <a:pt x="509276" y="1238833"/>
                    </a:lnTo>
                    <a:cubicBezTo>
                      <a:pt x="515276" y="1261788"/>
                      <a:pt x="520991" y="1283029"/>
                      <a:pt x="526135" y="1304555"/>
                    </a:cubicBezTo>
                    <a:cubicBezTo>
                      <a:pt x="528802" y="1315414"/>
                      <a:pt x="530993" y="1325701"/>
                      <a:pt x="533469" y="1336178"/>
                    </a:cubicBezTo>
                    <a:cubicBezTo>
                      <a:pt x="532040" y="1318081"/>
                      <a:pt x="530326" y="1289220"/>
                      <a:pt x="530421" y="1286553"/>
                    </a:cubicBezTo>
                    <a:cubicBezTo>
                      <a:pt x="532802" y="1241786"/>
                      <a:pt x="563568" y="1156537"/>
                      <a:pt x="612145" y="1143678"/>
                    </a:cubicBezTo>
                    <a:cubicBezTo>
                      <a:pt x="644092" y="1136115"/>
                      <a:pt x="676115" y="1155880"/>
                      <a:pt x="683678" y="1187817"/>
                    </a:cubicBezTo>
                    <a:cubicBezTo>
                      <a:pt x="684174" y="1189912"/>
                      <a:pt x="684555" y="1192027"/>
                      <a:pt x="684821" y="1194161"/>
                    </a:cubicBezTo>
                    <a:cubicBezTo>
                      <a:pt x="685488" y="1198504"/>
                      <a:pt x="685783" y="1202905"/>
                      <a:pt x="685678" y="1207305"/>
                    </a:cubicBezTo>
                    <a:cubicBezTo>
                      <a:pt x="705233" y="1241557"/>
                      <a:pt x="715701" y="1280257"/>
                      <a:pt x="716063" y="1319700"/>
                    </a:cubicBezTo>
                    <a:cubicBezTo>
                      <a:pt x="716063" y="1322558"/>
                      <a:pt x="711396" y="1356371"/>
                      <a:pt x="708634" y="1373612"/>
                    </a:cubicBezTo>
                    <a:cubicBezTo>
                      <a:pt x="714063" y="1360277"/>
                      <a:pt x="719397" y="1347037"/>
                      <a:pt x="724731" y="1333130"/>
                    </a:cubicBezTo>
                    <a:cubicBezTo>
                      <a:pt x="732637" y="1313033"/>
                      <a:pt x="740257" y="1291601"/>
                      <a:pt x="747877" y="1270837"/>
                    </a:cubicBezTo>
                    <a:lnTo>
                      <a:pt x="758545" y="1237785"/>
                    </a:lnTo>
                    <a:cubicBezTo>
                      <a:pt x="762355" y="1226641"/>
                      <a:pt x="764641" y="1215592"/>
                      <a:pt x="768070" y="1204257"/>
                    </a:cubicBezTo>
                    <a:cubicBezTo>
                      <a:pt x="772451" y="1187684"/>
                      <a:pt x="776071" y="1170253"/>
                      <a:pt x="779690" y="1153013"/>
                    </a:cubicBezTo>
                    <a:cubicBezTo>
                      <a:pt x="758831" y="1146155"/>
                      <a:pt x="697775" y="1125200"/>
                      <a:pt x="673582" y="1103578"/>
                    </a:cubicBezTo>
                    <a:cubicBezTo>
                      <a:pt x="649388" y="1081956"/>
                      <a:pt x="623004" y="1045856"/>
                      <a:pt x="625957" y="1010519"/>
                    </a:cubicBezTo>
                    <a:cubicBezTo>
                      <a:pt x="627566" y="977676"/>
                      <a:pt x="655494" y="952368"/>
                      <a:pt x="688336" y="953978"/>
                    </a:cubicBezTo>
                    <a:cubicBezTo>
                      <a:pt x="690412" y="954073"/>
                      <a:pt x="692479" y="954292"/>
                      <a:pt x="694537" y="954607"/>
                    </a:cubicBezTo>
                    <a:cubicBezTo>
                      <a:pt x="743972" y="964132"/>
                      <a:pt x="781310" y="1046333"/>
                      <a:pt x="787024" y="1090814"/>
                    </a:cubicBezTo>
                    <a:cubicBezTo>
                      <a:pt x="787024" y="1092243"/>
                      <a:pt x="787501" y="1101768"/>
                      <a:pt x="787691" y="1113103"/>
                    </a:cubicBezTo>
                    <a:cubicBezTo>
                      <a:pt x="790739" y="1096148"/>
                      <a:pt x="793883" y="1079099"/>
                      <a:pt x="796359" y="1061763"/>
                    </a:cubicBezTo>
                    <a:cubicBezTo>
                      <a:pt x="803598" y="1012614"/>
                      <a:pt x="809313" y="962227"/>
                      <a:pt x="815409" y="911840"/>
                    </a:cubicBezTo>
                    <a:cubicBezTo>
                      <a:pt x="816647" y="901267"/>
                      <a:pt x="818076" y="890789"/>
                      <a:pt x="819314" y="880312"/>
                    </a:cubicBezTo>
                    <a:cubicBezTo>
                      <a:pt x="801693" y="874692"/>
                      <a:pt x="735399" y="852594"/>
                      <a:pt x="710063" y="829925"/>
                    </a:cubicBezTo>
                    <a:cubicBezTo>
                      <a:pt x="684726" y="807255"/>
                      <a:pt x="659485" y="772203"/>
                      <a:pt x="662438" y="736865"/>
                    </a:cubicBezTo>
                    <a:cubicBezTo>
                      <a:pt x="663923" y="704128"/>
                      <a:pt x="691670" y="678791"/>
                      <a:pt x="724417" y="680277"/>
                    </a:cubicBezTo>
                    <a:cubicBezTo>
                      <a:pt x="726627" y="680382"/>
                      <a:pt x="728827" y="680611"/>
                      <a:pt x="731018" y="680954"/>
                    </a:cubicBezTo>
                    <a:cubicBezTo>
                      <a:pt x="780452" y="690479"/>
                      <a:pt x="817695" y="772679"/>
                      <a:pt x="823505" y="817161"/>
                    </a:cubicBezTo>
                    <a:cubicBezTo>
                      <a:pt x="823505" y="818685"/>
                      <a:pt x="823505" y="830115"/>
                      <a:pt x="824172" y="842879"/>
                    </a:cubicBezTo>
                    <a:cubicBezTo>
                      <a:pt x="827792" y="815447"/>
                      <a:pt x="831792" y="788300"/>
                      <a:pt x="836650" y="761345"/>
                    </a:cubicBezTo>
                    <a:cubicBezTo>
                      <a:pt x="844556" y="714996"/>
                      <a:pt x="855595" y="669228"/>
                      <a:pt x="869702" y="624375"/>
                    </a:cubicBezTo>
                    <a:cubicBezTo>
                      <a:pt x="863415" y="622470"/>
                      <a:pt x="785215" y="598086"/>
                      <a:pt x="757021" y="572940"/>
                    </a:cubicBezTo>
                    <a:cubicBezTo>
                      <a:pt x="731970" y="550556"/>
                      <a:pt x="706348" y="515219"/>
                      <a:pt x="709396" y="479881"/>
                    </a:cubicBezTo>
                    <a:cubicBezTo>
                      <a:pt x="710882" y="447143"/>
                      <a:pt x="738628" y="421807"/>
                      <a:pt x="771375" y="423293"/>
                    </a:cubicBezTo>
                    <a:cubicBezTo>
                      <a:pt x="773585" y="423398"/>
                      <a:pt x="775785" y="423626"/>
                      <a:pt x="777976" y="423969"/>
                    </a:cubicBezTo>
                    <a:cubicBezTo>
                      <a:pt x="827315" y="433494"/>
                      <a:pt x="864653" y="515695"/>
                      <a:pt x="870464" y="560177"/>
                    </a:cubicBezTo>
                    <a:cubicBezTo>
                      <a:pt x="870464" y="563320"/>
                      <a:pt x="871511" y="604468"/>
                      <a:pt x="871225" y="619232"/>
                    </a:cubicBezTo>
                    <a:cubicBezTo>
                      <a:pt x="871225" y="618660"/>
                      <a:pt x="871225" y="618089"/>
                      <a:pt x="871702" y="617612"/>
                    </a:cubicBezTo>
                    <a:cubicBezTo>
                      <a:pt x="886580" y="574035"/>
                      <a:pt x="905296" y="531868"/>
                      <a:pt x="927614" y="491597"/>
                    </a:cubicBezTo>
                    <a:cubicBezTo>
                      <a:pt x="947435" y="455449"/>
                      <a:pt x="969314" y="420464"/>
                      <a:pt x="993145" y="386822"/>
                    </a:cubicBezTo>
                    <a:cubicBezTo>
                      <a:pt x="1014958" y="355484"/>
                      <a:pt x="1036770" y="328243"/>
                      <a:pt x="1056392" y="304240"/>
                    </a:cubicBezTo>
                    <a:cubicBezTo>
                      <a:pt x="1067060" y="291286"/>
                      <a:pt x="1077061" y="279665"/>
                      <a:pt x="1086491" y="268902"/>
                    </a:cubicBezTo>
                    <a:lnTo>
                      <a:pt x="1085443" y="268902"/>
                    </a:lnTo>
                    <a:cubicBezTo>
                      <a:pt x="1084490" y="268902"/>
                      <a:pt x="1102874" y="210609"/>
                      <a:pt x="1104493" y="207085"/>
                    </a:cubicBezTo>
                    <a:cubicBezTo>
                      <a:pt x="1122781" y="166127"/>
                      <a:pt x="1182121" y="97643"/>
                      <a:pt x="1232033" y="102977"/>
                    </a:cubicBezTo>
                    <a:cubicBezTo>
                      <a:pt x="1264560" y="107409"/>
                      <a:pt x="1287335" y="137369"/>
                      <a:pt x="1282896" y="169894"/>
                    </a:cubicBezTo>
                    <a:cubicBezTo>
                      <a:pt x="1282582" y="172187"/>
                      <a:pt x="1282144" y="174459"/>
                      <a:pt x="1281563" y="176700"/>
                    </a:cubicBezTo>
                    <a:close/>
                    <a:moveTo>
                      <a:pt x="705395" y="1382565"/>
                    </a:moveTo>
                    <a:cubicBezTo>
                      <a:pt x="696823" y="1378469"/>
                      <a:pt x="631005" y="1345894"/>
                      <a:pt x="605288" y="1317986"/>
                    </a:cubicBezTo>
                    <a:cubicBezTo>
                      <a:pt x="583028" y="1330111"/>
                      <a:pt x="560064" y="1340893"/>
                      <a:pt x="536517" y="1350275"/>
                    </a:cubicBezTo>
                    <a:cubicBezTo>
                      <a:pt x="542327" y="1376183"/>
                      <a:pt x="547852" y="1401425"/>
                      <a:pt x="552519" y="1425142"/>
                    </a:cubicBezTo>
                    <a:cubicBezTo>
                      <a:pt x="567378" y="1500199"/>
                      <a:pt x="576998" y="1563254"/>
                      <a:pt x="583094" y="1607546"/>
                    </a:cubicBezTo>
                    <a:cubicBezTo>
                      <a:pt x="584333" y="1617071"/>
                      <a:pt x="585476" y="1625357"/>
                      <a:pt x="586428" y="1633073"/>
                    </a:cubicBezTo>
                    <a:lnTo>
                      <a:pt x="589762" y="1633073"/>
                    </a:lnTo>
                    <a:lnTo>
                      <a:pt x="600811" y="1611641"/>
                    </a:lnTo>
                    <a:cubicBezTo>
                      <a:pt x="620718" y="1572303"/>
                      <a:pt x="648436" y="1515534"/>
                      <a:pt x="678725" y="1446002"/>
                    </a:cubicBezTo>
                    <a:cubicBezTo>
                      <a:pt x="687488" y="1425999"/>
                      <a:pt x="696442" y="1404663"/>
                      <a:pt x="705395" y="1382565"/>
                    </a:cubicBezTo>
                    <a:close/>
                    <a:moveTo>
                      <a:pt x="968666" y="423398"/>
                    </a:moveTo>
                    <a:cubicBezTo>
                      <a:pt x="969428" y="423398"/>
                      <a:pt x="984668" y="364819"/>
                      <a:pt x="985240" y="360914"/>
                    </a:cubicBezTo>
                    <a:cubicBezTo>
                      <a:pt x="991431" y="316527"/>
                      <a:pt x="977239" y="226992"/>
                      <a:pt x="931995" y="205085"/>
                    </a:cubicBezTo>
                    <a:cubicBezTo>
                      <a:pt x="901991" y="191636"/>
                      <a:pt x="866768" y="205056"/>
                      <a:pt x="853319" y="235060"/>
                    </a:cubicBezTo>
                    <a:cubicBezTo>
                      <a:pt x="852452" y="236993"/>
                      <a:pt x="851690" y="238975"/>
                      <a:pt x="851033" y="240994"/>
                    </a:cubicBezTo>
                    <a:cubicBezTo>
                      <a:pt x="838936" y="274331"/>
                      <a:pt x="854366" y="315194"/>
                      <a:pt x="872559" y="343292"/>
                    </a:cubicBezTo>
                    <a:cubicBezTo>
                      <a:pt x="893895" y="376725"/>
                      <a:pt x="968571" y="423398"/>
                      <a:pt x="968666" y="42339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CB853FF0-A4FB-647F-F25D-9D42FC1031EF}"/>
                </a:ext>
              </a:extLst>
            </p:cNvPr>
            <p:cNvGrpSpPr/>
            <p:nvPr/>
          </p:nvGrpSpPr>
          <p:grpSpPr>
            <a:xfrm>
              <a:off x="1063707" y="1425542"/>
              <a:ext cx="3457819" cy="2665190"/>
              <a:chOff x="1063707" y="1425542"/>
              <a:chExt cx="3457819" cy="266519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F4FCE51-F438-2445-C5FA-AC2E0D8B3EDC}"/>
                  </a:ext>
                </a:extLst>
              </p:cNvPr>
              <p:cNvSpPr/>
              <p:nvPr/>
            </p:nvSpPr>
            <p:spPr>
              <a:xfrm>
                <a:off x="3890489" y="1541838"/>
                <a:ext cx="631037" cy="1054880"/>
              </a:xfrm>
              <a:custGeom>
                <a:avLst/>
                <a:gdLst>
                  <a:gd name="connsiteX0" fmla="*/ 319532 w 631037"/>
                  <a:gd name="connsiteY0" fmla="*/ 35437 h 1054880"/>
                  <a:gd name="connsiteX1" fmla="*/ 213519 w 631037"/>
                  <a:gd name="connsiteY1" fmla="*/ 161548 h 1054880"/>
                  <a:gd name="connsiteX2" fmla="*/ 228188 w 631037"/>
                  <a:gd name="connsiteY2" fmla="*/ 309566 h 1054880"/>
                  <a:gd name="connsiteX3" fmla="*/ 138653 w 631037"/>
                  <a:gd name="connsiteY3" fmla="*/ 587315 h 1054880"/>
                  <a:gd name="connsiteX4" fmla="*/ 1588 w 631037"/>
                  <a:gd name="connsiteY4" fmla="*/ 830393 h 1054880"/>
                  <a:gd name="connsiteX5" fmla="*/ 266573 w 631037"/>
                  <a:gd name="connsiteY5" fmla="*/ 1049468 h 1054880"/>
                  <a:gd name="connsiteX6" fmla="*/ 608235 w 631037"/>
                  <a:gd name="connsiteY6" fmla="*/ 883162 h 1054880"/>
                  <a:gd name="connsiteX7" fmla="*/ 538798 w 631037"/>
                  <a:gd name="connsiteY7" fmla="*/ 509210 h 1054880"/>
                  <a:gd name="connsiteX8" fmla="*/ 548323 w 631037"/>
                  <a:gd name="connsiteY8" fmla="*/ 339284 h 1054880"/>
                  <a:gd name="connsiteX9" fmla="*/ 630619 w 631037"/>
                  <a:gd name="connsiteY9" fmla="*/ 273466 h 1054880"/>
                  <a:gd name="connsiteX10" fmla="*/ 517271 w 631037"/>
                  <a:gd name="connsiteY10" fmla="*/ 23149 h 1054880"/>
                  <a:gd name="connsiteX11" fmla="*/ 319532 w 631037"/>
                  <a:gd name="connsiteY11" fmla="*/ 35437 h 105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1037" h="1054880">
                    <a:moveTo>
                      <a:pt x="319532" y="35437"/>
                    </a:moveTo>
                    <a:cubicBezTo>
                      <a:pt x="319532" y="35437"/>
                      <a:pt x="226378" y="106684"/>
                      <a:pt x="213519" y="161548"/>
                    </a:cubicBezTo>
                    <a:cubicBezTo>
                      <a:pt x="200660" y="216412"/>
                      <a:pt x="217234" y="274800"/>
                      <a:pt x="228188" y="309566"/>
                    </a:cubicBezTo>
                    <a:cubicBezTo>
                      <a:pt x="239142" y="344332"/>
                      <a:pt x="240951" y="512449"/>
                      <a:pt x="138653" y="587315"/>
                    </a:cubicBezTo>
                    <a:cubicBezTo>
                      <a:pt x="36354" y="662182"/>
                      <a:pt x="-9366" y="737143"/>
                      <a:pt x="1588" y="830393"/>
                    </a:cubicBezTo>
                    <a:cubicBezTo>
                      <a:pt x="12542" y="923643"/>
                      <a:pt x="151416" y="1025941"/>
                      <a:pt x="266573" y="1049468"/>
                    </a:cubicBezTo>
                    <a:cubicBezTo>
                      <a:pt x="381731" y="1072995"/>
                      <a:pt x="544322" y="1020226"/>
                      <a:pt x="608235" y="883162"/>
                    </a:cubicBezTo>
                    <a:cubicBezTo>
                      <a:pt x="672148" y="746097"/>
                      <a:pt x="586328" y="594935"/>
                      <a:pt x="538798" y="509210"/>
                    </a:cubicBezTo>
                    <a:cubicBezTo>
                      <a:pt x="491268" y="423485"/>
                      <a:pt x="494983" y="342904"/>
                      <a:pt x="548323" y="339284"/>
                    </a:cubicBezTo>
                    <a:cubicBezTo>
                      <a:pt x="601663" y="335665"/>
                      <a:pt x="628714" y="348809"/>
                      <a:pt x="630619" y="273466"/>
                    </a:cubicBezTo>
                    <a:cubicBezTo>
                      <a:pt x="632524" y="198124"/>
                      <a:pt x="614141" y="81633"/>
                      <a:pt x="517271" y="23149"/>
                    </a:cubicBezTo>
                    <a:cubicBezTo>
                      <a:pt x="420402" y="-35334"/>
                      <a:pt x="319532" y="35437"/>
                      <a:pt x="319532" y="35437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4C232A5-FED2-8A5A-4898-EB79875E5E9A}"/>
                  </a:ext>
                </a:extLst>
              </p:cNvPr>
              <p:cNvSpPr/>
              <p:nvPr/>
            </p:nvSpPr>
            <p:spPr>
              <a:xfrm>
                <a:off x="3980660" y="2163062"/>
                <a:ext cx="182288" cy="344594"/>
              </a:xfrm>
              <a:custGeom>
                <a:avLst/>
                <a:gdLst>
                  <a:gd name="connsiteX0" fmla="*/ 0 w 182288"/>
                  <a:gd name="connsiteY0" fmla="*/ 333375 h 344594"/>
                  <a:gd name="connsiteX1" fmla="*/ 158687 w 182288"/>
                  <a:gd name="connsiteY1" fmla="*/ 276225 h 344594"/>
                  <a:gd name="connsiteX2" fmla="*/ 152400 w 182288"/>
                  <a:gd name="connsiteY2" fmla="*/ 0 h 34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288" h="344594">
                    <a:moveTo>
                      <a:pt x="0" y="333375"/>
                    </a:moveTo>
                    <a:cubicBezTo>
                      <a:pt x="9525" y="339757"/>
                      <a:pt x="95250" y="374714"/>
                      <a:pt x="158687" y="276225"/>
                    </a:cubicBezTo>
                    <a:cubicBezTo>
                      <a:pt x="222123" y="177737"/>
                      <a:pt x="135731" y="86963"/>
                      <a:pt x="152400" y="0"/>
                    </a:cubicBezTo>
                  </a:path>
                </a:pathLst>
              </a:custGeom>
              <a:noFill/>
              <a:ln w="4763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BA078EB-7F75-677F-A8D7-1E9E35EC201E}"/>
                  </a:ext>
                </a:extLst>
              </p:cNvPr>
              <p:cNvSpPr/>
              <p:nvPr/>
            </p:nvSpPr>
            <p:spPr>
              <a:xfrm>
                <a:off x="4307378" y="1619540"/>
                <a:ext cx="147190" cy="232435"/>
              </a:xfrm>
              <a:custGeom>
                <a:avLst/>
                <a:gdLst>
                  <a:gd name="connsiteX0" fmla="*/ 6847 w 147190"/>
                  <a:gd name="connsiteY0" fmla="*/ 71082 h 232435"/>
                  <a:gd name="connsiteX1" fmla="*/ 41518 w 147190"/>
                  <a:gd name="connsiteY1" fmla="*/ 6217 h 232435"/>
                  <a:gd name="connsiteX2" fmla="*/ 141531 w 147190"/>
                  <a:gd name="connsiteY2" fmla="*/ 232436 h 2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190" h="232435">
                    <a:moveTo>
                      <a:pt x="6847" y="71082"/>
                    </a:moveTo>
                    <a:cubicBezTo>
                      <a:pt x="6847" y="71082"/>
                      <a:pt x="-22871" y="-24930"/>
                      <a:pt x="41518" y="6217"/>
                    </a:cubicBezTo>
                    <a:cubicBezTo>
                      <a:pt x="110574" y="39555"/>
                      <a:pt x="165343" y="196717"/>
                      <a:pt x="141531" y="232436"/>
                    </a:cubicBezTo>
                  </a:path>
                </a:pathLst>
              </a:custGeom>
              <a:noFill/>
              <a:ln w="4763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76C1E7B-38C2-0CE3-CACB-B0D39D4E768D}"/>
                  </a:ext>
                </a:extLst>
              </p:cNvPr>
              <p:cNvSpPr/>
              <p:nvPr/>
            </p:nvSpPr>
            <p:spPr>
              <a:xfrm>
                <a:off x="4276417" y="1566034"/>
                <a:ext cx="115341" cy="112111"/>
              </a:xfrm>
              <a:custGeom>
                <a:avLst/>
                <a:gdLst>
                  <a:gd name="connsiteX0" fmla="*/ 20092 w 115341"/>
                  <a:gd name="connsiteY0" fmla="*/ 112111 h 112111"/>
                  <a:gd name="connsiteX1" fmla="*/ 8186 w 115341"/>
                  <a:gd name="connsiteY1" fmla="*/ 12099 h 112111"/>
                  <a:gd name="connsiteX2" fmla="*/ 115342 w 115341"/>
                  <a:gd name="connsiteY2" fmla="*/ 38292 h 1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341" h="112111">
                    <a:moveTo>
                      <a:pt x="20092" y="112111"/>
                    </a:moveTo>
                    <a:cubicBezTo>
                      <a:pt x="20092" y="112111"/>
                      <a:pt x="-15627" y="43055"/>
                      <a:pt x="8186" y="12099"/>
                    </a:cubicBezTo>
                    <a:cubicBezTo>
                      <a:pt x="31998" y="-18858"/>
                      <a:pt x="86767" y="16861"/>
                      <a:pt x="115342" y="38292"/>
                    </a:cubicBezTo>
                  </a:path>
                </a:pathLst>
              </a:custGeom>
              <a:noFill/>
              <a:ln w="4763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ED40A31-9D0C-D268-9019-26CEFD33C7C4}"/>
                  </a:ext>
                </a:extLst>
              </p:cNvPr>
              <p:cNvSpPr/>
              <p:nvPr/>
            </p:nvSpPr>
            <p:spPr>
              <a:xfrm>
                <a:off x="4307501" y="1866264"/>
                <a:ext cx="85214" cy="645318"/>
              </a:xfrm>
              <a:custGeom>
                <a:avLst/>
                <a:gdLst>
                  <a:gd name="connsiteX0" fmla="*/ 69970 w 85214"/>
                  <a:gd name="connsiteY0" fmla="*/ 0 h 645318"/>
                  <a:gd name="connsiteX1" fmla="*/ 50920 w 85214"/>
                  <a:gd name="connsiteY1" fmla="*/ 128588 h 645318"/>
                  <a:gd name="connsiteX2" fmla="*/ 22345 w 85214"/>
                  <a:gd name="connsiteY2" fmla="*/ 402431 h 645318"/>
                  <a:gd name="connsiteX3" fmla="*/ 55683 w 85214"/>
                  <a:gd name="connsiteY3" fmla="*/ 645319 h 64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14" h="645318">
                    <a:moveTo>
                      <a:pt x="69970" y="0"/>
                    </a:moveTo>
                    <a:cubicBezTo>
                      <a:pt x="69970" y="0"/>
                      <a:pt x="79495" y="42863"/>
                      <a:pt x="50920" y="128588"/>
                    </a:cubicBezTo>
                    <a:cubicBezTo>
                      <a:pt x="22345" y="214313"/>
                      <a:pt x="-30042" y="311944"/>
                      <a:pt x="22345" y="402431"/>
                    </a:cubicBezTo>
                    <a:cubicBezTo>
                      <a:pt x="74733" y="492919"/>
                      <a:pt x="115214" y="554831"/>
                      <a:pt x="55683" y="645319"/>
                    </a:cubicBezTo>
                  </a:path>
                </a:pathLst>
              </a:custGeom>
              <a:noFill/>
              <a:ln w="4763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69604DD-E565-CF07-1161-F1F8ED910CC9}"/>
                  </a:ext>
                </a:extLst>
              </p:cNvPr>
              <p:cNvSpPr/>
              <p:nvPr/>
            </p:nvSpPr>
            <p:spPr>
              <a:xfrm>
                <a:off x="4362419" y="1916270"/>
                <a:ext cx="132097" cy="547687"/>
              </a:xfrm>
              <a:custGeom>
                <a:avLst/>
                <a:gdLst>
                  <a:gd name="connsiteX0" fmla="*/ 15053 w 132097"/>
                  <a:gd name="connsiteY0" fmla="*/ 0 h 547687"/>
                  <a:gd name="connsiteX1" fmla="*/ 3146 w 132097"/>
                  <a:gd name="connsiteY1" fmla="*/ 166688 h 547687"/>
                  <a:gd name="connsiteX2" fmla="*/ 93634 w 132097"/>
                  <a:gd name="connsiteY2" fmla="*/ 383381 h 547687"/>
                  <a:gd name="connsiteX3" fmla="*/ 115065 w 132097"/>
                  <a:gd name="connsiteY3" fmla="*/ 547688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097" h="547687">
                    <a:moveTo>
                      <a:pt x="15053" y="0"/>
                    </a:moveTo>
                    <a:cubicBezTo>
                      <a:pt x="17120" y="55826"/>
                      <a:pt x="13129" y="111719"/>
                      <a:pt x="3146" y="166688"/>
                    </a:cubicBezTo>
                    <a:cubicBezTo>
                      <a:pt x="-13522" y="261938"/>
                      <a:pt x="38865" y="323850"/>
                      <a:pt x="93634" y="383381"/>
                    </a:cubicBezTo>
                    <a:cubicBezTo>
                      <a:pt x="148403" y="442913"/>
                      <a:pt x="134115" y="492919"/>
                      <a:pt x="115065" y="547688"/>
                    </a:cubicBezTo>
                  </a:path>
                </a:pathLst>
              </a:custGeom>
              <a:noFill/>
              <a:ln w="4763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5D3B6D-8A8D-89B2-17E7-CE80A474CD09}"/>
                  </a:ext>
                </a:extLst>
              </p:cNvPr>
              <p:cNvSpPr/>
              <p:nvPr/>
            </p:nvSpPr>
            <p:spPr>
              <a:xfrm>
                <a:off x="4122035" y="1661476"/>
                <a:ext cx="172092" cy="34066"/>
              </a:xfrm>
              <a:custGeom>
                <a:avLst/>
                <a:gdLst>
                  <a:gd name="connsiteX0" fmla="*/ 172093 w 172092"/>
                  <a:gd name="connsiteY0" fmla="*/ 30956 h 34066"/>
                  <a:gd name="connsiteX1" fmla="*/ 26837 w 172092"/>
                  <a:gd name="connsiteY1" fmla="*/ 26194 h 34066"/>
                  <a:gd name="connsiteX2" fmla="*/ 643 w 172092"/>
                  <a:gd name="connsiteY2" fmla="*/ 0 h 3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092" h="34066">
                    <a:moveTo>
                      <a:pt x="172093" y="30956"/>
                    </a:moveTo>
                    <a:cubicBezTo>
                      <a:pt x="172093" y="30956"/>
                      <a:pt x="60174" y="40481"/>
                      <a:pt x="26837" y="26194"/>
                    </a:cubicBezTo>
                    <a:cubicBezTo>
                      <a:pt x="-6501" y="11906"/>
                      <a:pt x="643" y="0"/>
                      <a:pt x="643" y="0"/>
                    </a:cubicBezTo>
                  </a:path>
                </a:pathLst>
              </a:custGeom>
              <a:noFill/>
              <a:ln w="4763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7CDE7DD-1B6A-C665-A905-6AD73BBCB356}"/>
                  </a:ext>
                </a:extLst>
              </p:cNvPr>
              <p:cNvSpPr/>
              <p:nvPr/>
            </p:nvSpPr>
            <p:spPr>
              <a:xfrm>
                <a:off x="4163349" y="2072861"/>
                <a:ext cx="221005" cy="740283"/>
              </a:xfrm>
              <a:custGeom>
                <a:avLst/>
                <a:gdLst>
                  <a:gd name="connsiteX0" fmla="*/ 145637 w 221005"/>
                  <a:gd name="connsiteY0" fmla="*/ 0 h 740283"/>
                  <a:gd name="connsiteX1" fmla="*/ 178879 w 221005"/>
                  <a:gd name="connsiteY1" fmla="*/ 233648 h 740283"/>
                  <a:gd name="connsiteX2" fmla="*/ 219837 w 221005"/>
                  <a:gd name="connsiteY2" fmla="*/ 457200 h 740283"/>
                  <a:gd name="connsiteX3" fmla="*/ 48387 w 221005"/>
                  <a:gd name="connsiteY3" fmla="*/ 740283 h 740283"/>
                  <a:gd name="connsiteX4" fmla="*/ 0 w 221005"/>
                  <a:gd name="connsiteY4" fmla="*/ 706755 h 740283"/>
                  <a:gd name="connsiteX5" fmla="*/ 100584 w 221005"/>
                  <a:gd name="connsiteY5" fmla="*/ 405003 h 740283"/>
                  <a:gd name="connsiteX6" fmla="*/ 15907 w 221005"/>
                  <a:gd name="connsiteY6" fmla="*/ 122111 h 740283"/>
                  <a:gd name="connsiteX7" fmla="*/ 145637 w 221005"/>
                  <a:gd name="connsiteY7" fmla="*/ 0 h 74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005" h="740283">
                    <a:moveTo>
                      <a:pt x="145637" y="0"/>
                    </a:moveTo>
                    <a:cubicBezTo>
                      <a:pt x="145637" y="0"/>
                      <a:pt x="160211" y="148019"/>
                      <a:pt x="178879" y="233648"/>
                    </a:cubicBezTo>
                    <a:cubicBezTo>
                      <a:pt x="197549" y="319278"/>
                      <a:pt x="227267" y="427387"/>
                      <a:pt x="219837" y="457200"/>
                    </a:cubicBezTo>
                    <a:cubicBezTo>
                      <a:pt x="212408" y="487013"/>
                      <a:pt x="48387" y="740283"/>
                      <a:pt x="48387" y="740283"/>
                    </a:cubicBezTo>
                    <a:lnTo>
                      <a:pt x="0" y="706755"/>
                    </a:lnTo>
                    <a:lnTo>
                      <a:pt x="100584" y="405003"/>
                    </a:lnTo>
                    <a:lnTo>
                      <a:pt x="15907" y="122111"/>
                    </a:lnTo>
                    <a:cubicBezTo>
                      <a:pt x="15907" y="122111"/>
                      <a:pt x="93440" y="8477"/>
                      <a:pt x="145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A46B415-82BC-D54E-99FD-BF708CB4B9C8}"/>
                  </a:ext>
                </a:extLst>
              </p:cNvPr>
              <p:cNvSpPr/>
              <p:nvPr/>
            </p:nvSpPr>
            <p:spPr>
              <a:xfrm>
                <a:off x="3233043" y="1610041"/>
                <a:ext cx="1075562" cy="689324"/>
              </a:xfrm>
              <a:custGeom>
                <a:avLst/>
                <a:gdLst>
                  <a:gd name="connsiteX0" fmla="*/ 1062895 w 1075562"/>
                  <a:gd name="connsiteY0" fmla="*/ 438721 h 689324"/>
                  <a:gd name="connsiteX1" fmla="*/ 987933 w 1075562"/>
                  <a:gd name="connsiteY1" fmla="*/ 340042 h 689324"/>
                  <a:gd name="connsiteX2" fmla="*/ 907542 w 1075562"/>
                  <a:gd name="connsiteY2" fmla="*/ 244792 h 689324"/>
                  <a:gd name="connsiteX3" fmla="*/ 796099 w 1075562"/>
                  <a:gd name="connsiteY3" fmla="*/ 91345 h 689324"/>
                  <a:gd name="connsiteX4" fmla="*/ 589597 w 1075562"/>
                  <a:gd name="connsiteY4" fmla="*/ 80391 h 689324"/>
                  <a:gd name="connsiteX5" fmla="*/ 14573 w 1075562"/>
                  <a:gd name="connsiteY5" fmla="*/ 0 h 689324"/>
                  <a:gd name="connsiteX6" fmla="*/ 0 w 1075562"/>
                  <a:gd name="connsiteY6" fmla="*/ 95250 h 689324"/>
                  <a:gd name="connsiteX7" fmla="*/ 496348 w 1075562"/>
                  <a:gd name="connsiteY7" fmla="*/ 190500 h 689324"/>
                  <a:gd name="connsiteX8" fmla="*/ 690086 w 1075562"/>
                  <a:gd name="connsiteY8" fmla="*/ 212408 h 689324"/>
                  <a:gd name="connsiteX9" fmla="*/ 653510 w 1075562"/>
                  <a:gd name="connsiteY9" fmla="*/ 296513 h 689324"/>
                  <a:gd name="connsiteX10" fmla="*/ 514636 w 1075562"/>
                  <a:gd name="connsiteY10" fmla="*/ 504825 h 689324"/>
                  <a:gd name="connsiteX11" fmla="*/ 506063 w 1075562"/>
                  <a:gd name="connsiteY11" fmla="*/ 510350 h 689324"/>
                  <a:gd name="connsiteX12" fmla="*/ 555212 w 1075562"/>
                  <a:gd name="connsiteY12" fmla="*/ 645319 h 689324"/>
                  <a:gd name="connsiteX13" fmla="*/ 684657 w 1075562"/>
                  <a:gd name="connsiteY13" fmla="*/ 689324 h 689324"/>
                  <a:gd name="connsiteX14" fmla="*/ 684657 w 1075562"/>
                  <a:gd name="connsiteY14" fmla="*/ 689324 h 689324"/>
                  <a:gd name="connsiteX15" fmla="*/ 686372 w 1075562"/>
                  <a:gd name="connsiteY15" fmla="*/ 683895 h 689324"/>
                  <a:gd name="connsiteX16" fmla="*/ 753999 w 1075562"/>
                  <a:gd name="connsiteY16" fmla="*/ 645795 h 689324"/>
                  <a:gd name="connsiteX17" fmla="*/ 883825 w 1075562"/>
                  <a:gd name="connsiteY17" fmla="*/ 643985 h 689324"/>
                  <a:gd name="connsiteX18" fmla="*/ 945928 w 1075562"/>
                  <a:gd name="connsiteY18" fmla="*/ 585502 h 689324"/>
                  <a:gd name="connsiteX19" fmla="*/ 1075563 w 1075562"/>
                  <a:gd name="connsiteY19" fmla="*/ 463391 h 689324"/>
                  <a:gd name="connsiteX20" fmla="*/ 1062895 w 1075562"/>
                  <a:gd name="connsiteY20" fmla="*/ 438721 h 689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75562" h="689324">
                    <a:moveTo>
                      <a:pt x="1062895" y="438721"/>
                    </a:moveTo>
                    <a:cubicBezTo>
                      <a:pt x="1039082" y="411290"/>
                      <a:pt x="987933" y="340042"/>
                      <a:pt x="987933" y="340042"/>
                    </a:cubicBezTo>
                    <a:lnTo>
                      <a:pt x="907542" y="244792"/>
                    </a:lnTo>
                    <a:lnTo>
                      <a:pt x="796099" y="91345"/>
                    </a:lnTo>
                    <a:cubicBezTo>
                      <a:pt x="781431" y="71247"/>
                      <a:pt x="732091" y="78486"/>
                      <a:pt x="589597" y="80391"/>
                    </a:cubicBezTo>
                    <a:cubicBezTo>
                      <a:pt x="447104" y="82296"/>
                      <a:pt x="14573" y="0"/>
                      <a:pt x="14573" y="0"/>
                    </a:cubicBezTo>
                    <a:lnTo>
                      <a:pt x="0" y="95250"/>
                    </a:lnTo>
                    <a:cubicBezTo>
                      <a:pt x="0" y="95250"/>
                      <a:pt x="395859" y="180975"/>
                      <a:pt x="496348" y="190500"/>
                    </a:cubicBezTo>
                    <a:cubicBezTo>
                      <a:pt x="596837" y="200025"/>
                      <a:pt x="690086" y="212408"/>
                      <a:pt x="690086" y="212408"/>
                    </a:cubicBezTo>
                    <a:cubicBezTo>
                      <a:pt x="676361" y="239754"/>
                      <a:pt x="664150" y="267824"/>
                      <a:pt x="653510" y="296513"/>
                    </a:cubicBezTo>
                    <a:cubicBezTo>
                      <a:pt x="642556" y="329375"/>
                      <a:pt x="514636" y="504825"/>
                      <a:pt x="514636" y="504825"/>
                    </a:cubicBezTo>
                    <a:cubicBezTo>
                      <a:pt x="514636" y="504825"/>
                      <a:pt x="511492" y="506730"/>
                      <a:pt x="506063" y="510350"/>
                    </a:cubicBezTo>
                    <a:cubicBezTo>
                      <a:pt x="504634" y="542163"/>
                      <a:pt x="507682" y="609695"/>
                      <a:pt x="555212" y="645319"/>
                    </a:cubicBezTo>
                    <a:cubicBezTo>
                      <a:pt x="591979" y="672846"/>
                      <a:pt x="645795" y="684467"/>
                      <a:pt x="684657" y="689324"/>
                    </a:cubicBezTo>
                    <a:lnTo>
                      <a:pt x="684657" y="689324"/>
                    </a:lnTo>
                    <a:cubicBezTo>
                      <a:pt x="685324" y="687134"/>
                      <a:pt x="685895" y="685229"/>
                      <a:pt x="686372" y="683895"/>
                    </a:cubicBezTo>
                    <a:cubicBezTo>
                      <a:pt x="691896" y="669227"/>
                      <a:pt x="732091" y="647319"/>
                      <a:pt x="753999" y="645795"/>
                    </a:cubicBezTo>
                    <a:cubicBezTo>
                      <a:pt x="775906" y="644271"/>
                      <a:pt x="843534" y="647605"/>
                      <a:pt x="883825" y="643985"/>
                    </a:cubicBezTo>
                    <a:cubicBezTo>
                      <a:pt x="924115" y="640366"/>
                      <a:pt x="945928" y="585502"/>
                      <a:pt x="945928" y="585502"/>
                    </a:cubicBezTo>
                    <a:cubicBezTo>
                      <a:pt x="945928" y="585502"/>
                      <a:pt x="1034701" y="498824"/>
                      <a:pt x="1075563" y="463391"/>
                    </a:cubicBezTo>
                    <a:cubicBezTo>
                      <a:pt x="1073029" y="454409"/>
                      <a:pt x="1068724" y="446018"/>
                      <a:pt x="1062895" y="438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EC7FEA1-61FE-9F3B-E1F9-BA5995035D82}"/>
                  </a:ext>
                </a:extLst>
              </p:cNvPr>
              <p:cNvSpPr/>
              <p:nvPr/>
            </p:nvSpPr>
            <p:spPr>
              <a:xfrm>
                <a:off x="3923129" y="1822163"/>
                <a:ext cx="50577" cy="58483"/>
              </a:xfrm>
              <a:custGeom>
                <a:avLst/>
                <a:gdLst>
                  <a:gd name="connsiteX0" fmla="*/ 50578 w 50577"/>
                  <a:gd name="connsiteY0" fmla="*/ 22384 h 58483"/>
                  <a:gd name="connsiteX1" fmla="*/ 0 w 50577"/>
                  <a:gd name="connsiteY1" fmla="*/ 0 h 58483"/>
                  <a:gd name="connsiteX2" fmla="*/ 36767 w 50577"/>
                  <a:gd name="connsiteY2" fmla="*/ 58483 h 5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577" h="58483">
                    <a:moveTo>
                      <a:pt x="50578" y="22384"/>
                    </a:moveTo>
                    <a:lnTo>
                      <a:pt x="0" y="0"/>
                    </a:lnTo>
                    <a:lnTo>
                      <a:pt x="36767" y="58483"/>
                    </a:ln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24C660-B548-0AC2-02EF-7619DE1129F0}"/>
                  </a:ext>
                </a:extLst>
              </p:cNvPr>
              <p:cNvSpPr/>
              <p:nvPr/>
            </p:nvSpPr>
            <p:spPr>
              <a:xfrm>
                <a:off x="3846167" y="2177350"/>
                <a:ext cx="127539" cy="29295"/>
              </a:xfrm>
              <a:custGeom>
                <a:avLst/>
                <a:gdLst>
                  <a:gd name="connsiteX0" fmla="*/ 0 w 127539"/>
                  <a:gd name="connsiteY0" fmla="*/ 0 h 29295"/>
                  <a:gd name="connsiteX1" fmla="*/ 127540 w 127539"/>
                  <a:gd name="connsiteY1" fmla="*/ 27718 h 2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39" h="29295">
                    <a:moveTo>
                      <a:pt x="0" y="0"/>
                    </a:moveTo>
                    <a:cubicBezTo>
                      <a:pt x="38062" y="23613"/>
                      <a:pt x="83106" y="33404"/>
                      <a:pt x="127540" y="27718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81D5D2E-70D3-354F-CB5C-1B5D25E36973}"/>
                  </a:ext>
                </a:extLst>
              </p:cNvPr>
              <p:cNvSpPr/>
              <p:nvPr/>
            </p:nvSpPr>
            <p:spPr>
              <a:xfrm>
                <a:off x="3804162" y="2110770"/>
                <a:ext cx="61055" cy="55530"/>
              </a:xfrm>
              <a:custGeom>
                <a:avLst/>
                <a:gdLst>
                  <a:gd name="connsiteX0" fmla="*/ 0 w 61055"/>
                  <a:gd name="connsiteY0" fmla="*/ 0 h 55530"/>
                  <a:gd name="connsiteX1" fmla="*/ 61055 w 61055"/>
                  <a:gd name="connsiteY1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055" h="55530">
                    <a:moveTo>
                      <a:pt x="0" y="0"/>
                    </a:moveTo>
                    <a:cubicBezTo>
                      <a:pt x="0" y="0"/>
                      <a:pt x="8287" y="33338"/>
                      <a:pt x="61055" y="55531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DE132D-8C30-1D8F-A79F-F4593208A0CD}"/>
                  </a:ext>
                </a:extLst>
              </p:cNvPr>
              <p:cNvSpPr/>
              <p:nvPr/>
            </p:nvSpPr>
            <p:spPr>
              <a:xfrm>
                <a:off x="4263647" y="2475074"/>
                <a:ext cx="62293" cy="26793"/>
              </a:xfrm>
              <a:custGeom>
                <a:avLst/>
                <a:gdLst>
                  <a:gd name="connsiteX0" fmla="*/ 0 w 62293"/>
                  <a:gd name="connsiteY0" fmla="*/ 2790 h 26793"/>
                  <a:gd name="connsiteX1" fmla="*/ 62294 w 62293"/>
                  <a:gd name="connsiteY1" fmla="*/ 26793 h 2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293" h="26793">
                    <a:moveTo>
                      <a:pt x="0" y="2790"/>
                    </a:moveTo>
                    <a:cubicBezTo>
                      <a:pt x="0" y="2790"/>
                      <a:pt x="34576" y="-12069"/>
                      <a:pt x="62294" y="26793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FDB964-2798-1B9A-9E3B-4565B235F79C}"/>
                  </a:ext>
                </a:extLst>
              </p:cNvPr>
              <p:cNvSpPr/>
              <p:nvPr/>
            </p:nvSpPr>
            <p:spPr>
              <a:xfrm>
                <a:off x="4178970" y="2194971"/>
                <a:ext cx="94297" cy="65627"/>
              </a:xfrm>
              <a:custGeom>
                <a:avLst/>
                <a:gdLst>
                  <a:gd name="connsiteX0" fmla="*/ 94297 w 94297"/>
                  <a:gd name="connsiteY0" fmla="*/ 24003 h 65627"/>
                  <a:gd name="connsiteX1" fmla="*/ 0 w 94297"/>
                  <a:gd name="connsiteY1" fmla="*/ 0 h 65627"/>
                  <a:gd name="connsiteX2" fmla="*/ 83153 w 94297"/>
                  <a:gd name="connsiteY2" fmla="*/ 65627 h 6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" h="65627">
                    <a:moveTo>
                      <a:pt x="94297" y="24003"/>
                    </a:moveTo>
                    <a:lnTo>
                      <a:pt x="0" y="0"/>
                    </a:lnTo>
                    <a:lnTo>
                      <a:pt x="83153" y="65627"/>
                    </a:ln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D85C273-CBA2-44F5-291A-0048ABF067A1}"/>
                  </a:ext>
                </a:extLst>
              </p:cNvPr>
              <p:cNvSpPr/>
              <p:nvPr/>
            </p:nvSpPr>
            <p:spPr>
              <a:xfrm>
                <a:off x="3624234" y="1697861"/>
                <a:ext cx="391096" cy="119320"/>
              </a:xfrm>
              <a:custGeom>
                <a:avLst/>
                <a:gdLst>
                  <a:gd name="connsiteX0" fmla="*/ 391097 w 391096"/>
                  <a:gd name="connsiteY0" fmla="*/ 38862 h 119320"/>
                  <a:gd name="connsiteX1" fmla="*/ 288512 w 391096"/>
                  <a:gd name="connsiteY1" fmla="*/ 119253 h 119320"/>
                  <a:gd name="connsiteX2" fmla="*/ 0 w 391096"/>
                  <a:gd name="connsiteY2" fmla="*/ 30480 h 119320"/>
                  <a:gd name="connsiteX3" fmla="*/ 58293 w 391096"/>
                  <a:gd name="connsiteY3" fmla="*/ 0 h 11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096" h="119320">
                    <a:moveTo>
                      <a:pt x="391097" y="38862"/>
                    </a:moveTo>
                    <a:cubicBezTo>
                      <a:pt x="391097" y="38862"/>
                      <a:pt x="343948" y="122015"/>
                      <a:pt x="288512" y="119253"/>
                    </a:cubicBezTo>
                    <a:cubicBezTo>
                      <a:pt x="213170" y="115443"/>
                      <a:pt x="0" y="52578"/>
                      <a:pt x="0" y="30480"/>
                    </a:cubicBezTo>
                    <a:cubicBezTo>
                      <a:pt x="0" y="8382"/>
                      <a:pt x="58293" y="0"/>
                      <a:pt x="58293" y="0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DECA879-9FDD-DAB5-1F5B-8E2BA4B2FD6D}"/>
                  </a:ext>
                </a:extLst>
              </p:cNvPr>
              <p:cNvSpPr/>
              <p:nvPr/>
            </p:nvSpPr>
            <p:spPr>
              <a:xfrm>
                <a:off x="4012664" y="1803004"/>
                <a:ext cx="219470" cy="320751"/>
              </a:xfrm>
              <a:custGeom>
                <a:avLst/>
                <a:gdLst>
                  <a:gd name="connsiteX0" fmla="*/ 166306 w 219470"/>
                  <a:gd name="connsiteY0" fmla="*/ 2681 h 320751"/>
                  <a:gd name="connsiteX1" fmla="*/ 100489 w 219470"/>
                  <a:gd name="connsiteY1" fmla="*/ 10015 h 320751"/>
                  <a:gd name="connsiteX2" fmla="*/ 0 w 219470"/>
                  <a:gd name="connsiteY2" fmla="*/ 185465 h 320751"/>
                  <a:gd name="connsiteX3" fmla="*/ 27432 w 219470"/>
                  <a:gd name="connsiteY3" fmla="*/ 192800 h 320751"/>
                  <a:gd name="connsiteX4" fmla="*/ 54864 w 219470"/>
                  <a:gd name="connsiteY4" fmla="*/ 249378 h 320751"/>
                  <a:gd name="connsiteX5" fmla="*/ 62103 w 219470"/>
                  <a:gd name="connsiteY5" fmla="*/ 287478 h 320751"/>
                  <a:gd name="connsiteX6" fmla="*/ 137065 w 219470"/>
                  <a:gd name="connsiteY6" fmla="*/ 272905 h 320751"/>
                  <a:gd name="connsiteX7" fmla="*/ 127540 w 219470"/>
                  <a:gd name="connsiteY7" fmla="*/ 320530 h 320751"/>
                  <a:gd name="connsiteX8" fmla="*/ 193357 w 219470"/>
                  <a:gd name="connsiteY8" fmla="*/ 229090 h 320751"/>
                  <a:gd name="connsiteX9" fmla="*/ 218884 w 219470"/>
                  <a:gd name="connsiteY9" fmla="*/ 77452 h 320751"/>
                  <a:gd name="connsiteX10" fmla="*/ 166306 w 219470"/>
                  <a:gd name="connsiteY10" fmla="*/ 2681 h 32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470" h="320751">
                    <a:moveTo>
                      <a:pt x="166306" y="2681"/>
                    </a:moveTo>
                    <a:cubicBezTo>
                      <a:pt x="166306" y="2681"/>
                      <a:pt x="128206" y="-6844"/>
                      <a:pt x="100489" y="10015"/>
                    </a:cubicBezTo>
                    <a:cubicBezTo>
                      <a:pt x="72771" y="26874"/>
                      <a:pt x="0" y="185465"/>
                      <a:pt x="0" y="185465"/>
                    </a:cubicBezTo>
                    <a:cubicBezTo>
                      <a:pt x="0" y="185465"/>
                      <a:pt x="5429" y="192800"/>
                      <a:pt x="27432" y="192800"/>
                    </a:cubicBezTo>
                    <a:cubicBezTo>
                      <a:pt x="49434" y="192800"/>
                      <a:pt x="54864" y="222041"/>
                      <a:pt x="54864" y="249378"/>
                    </a:cubicBezTo>
                    <a:cubicBezTo>
                      <a:pt x="54864" y="276715"/>
                      <a:pt x="52959" y="289574"/>
                      <a:pt x="62103" y="287478"/>
                    </a:cubicBezTo>
                    <a:cubicBezTo>
                      <a:pt x="71247" y="285383"/>
                      <a:pt x="126111" y="265571"/>
                      <a:pt x="137065" y="272905"/>
                    </a:cubicBezTo>
                    <a:cubicBezTo>
                      <a:pt x="148018" y="280239"/>
                      <a:pt x="122396" y="316720"/>
                      <a:pt x="127540" y="320530"/>
                    </a:cubicBezTo>
                    <a:cubicBezTo>
                      <a:pt x="132683" y="324340"/>
                      <a:pt x="178689" y="278429"/>
                      <a:pt x="193357" y="229090"/>
                    </a:cubicBezTo>
                    <a:cubicBezTo>
                      <a:pt x="208026" y="179750"/>
                      <a:pt x="222599" y="106694"/>
                      <a:pt x="218884" y="77452"/>
                    </a:cubicBezTo>
                    <a:cubicBezTo>
                      <a:pt x="215170" y="48210"/>
                      <a:pt x="191548" y="9920"/>
                      <a:pt x="166306" y="2681"/>
                    </a:cubicBezTo>
                    <a:close/>
                  </a:path>
                </a:pathLst>
              </a:custGeom>
              <a:solidFill>
                <a:srgbClr val="A27FDD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57504D2-0A33-F4C3-65BE-EA541709263E}"/>
                  </a:ext>
                </a:extLst>
              </p:cNvPr>
              <p:cNvSpPr/>
              <p:nvPr/>
            </p:nvSpPr>
            <p:spPr>
              <a:xfrm>
                <a:off x="4071079" y="1806065"/>
                <a:ext cx="153440" cy="268610"/>
              </a:xfrm>
              <a:custGeom>
                <a:avLst/>
                <a:gdLst>
                  <a:gd name="connsiteX0" fmla="*/ 138942 w 153440"/>
                  <a:gd name="connsiteY0" fmla="*/ 151352 h 268610"/>
                  <a:gd name="connsiteX1" fmla="*/ 75029 w 153440"/>
                  <a:gd name="connsiteY1" fmla="*/ 215265 h 268610"/>
                  <a:gd name="connsiteX2" fmla="*/ 68 w 153440"/>
                  <a:gd name="connsiteY2" fmla="*/ 262890 h 268610"/>
                  <a:gd name="connsiteX3" fmla="*/ 54837 w 153440"/>
                  <a:gd name="connsiteY3" fmla="*/ 91440 h 268610"/>
                  <a:gd name="connsiteX4" fmla="*/ 107891 w 153440"/>
                  <a:gd name="connsiteY4" fmla="*/ 0 h 268610"/>
                  <a:gd name="connsiteX5" fmla="*/ 138942 w 153440"/>
                  <a:gd name="connsiteY5" fmla="*/ 151352 h 26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440" h="268610">
                    <a:moveTo>
                      <a:pt x="138942" y="151352"/>
                    </a:moveTo>
                    <a:cubicBezTo>
                      <a:pt x="118816" y="173803"/>
                      <a:pt x="97480" y="195139"/>
                      <a:pt x="75029" y="215265"/>
                    </a:cubicBezTo>
                    <a:cubicBezTo>
                      <a:pt x="32929" y="253365"/>
                      <a:pt x="-1742" y="281083"/>
                      <a:pt x="68" y="262890"/>
                    </a:cubicBezTo>
                    <a:cubicBezTo>
                      <a:pt x="1878" y="244697"/>
                      <a:pt x="43883" y="145923"/>
                      <a:pt x="54837" y="91440"/>
                    </a:cubicBezTo>
                    <a:cubicBezTo>
                      <a:pt x="65790" y="36957"/>
                      <a:pt x="85983" y="0"/>
                      <a:pt x="107891" y="0"/>
                    </a:cubicBezTo>
                    <a:cubicBezTo>
                      <a:pt x="129798" y="0"/>
                      <a:pt x="177328" y="111633"/>
                      <a:pt x="138942" y="151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0675FF7-E23D-D035-3B34-B1CFB7807DB4}"/>
                  </a:ext>
                </a:extLst>
              </p:cNvPr>
              <p:cNvSpPr/>
              <p:nvPr/>
            </p:nvSpPr>
            <p:spPr>
              <a:xfrm>
                <a:off x="4144929" y="1690623"/>
                <a:ext cx="227095" cy="277173"/>
              </a:xfrm>
              <a:custGeom>
                <a:avLst/>
                <a:gdLst>
                  <a:gd name="connsiteX0" fmla="*/ 43186 w 227095"/>
                  <a:gd name="connsiteY0" fmla="*/ 31051 h 277173"/>
                  <a:gd name="connsiteX1" fmla="*/ 61474 w 227095"/>
                  <a:gd name="connsiteY1" fmla="*/ 51149 h 277173"/>
                  <a:gd name="connsiteX2" fmla="*/ 169296 w 227095"/>
                  <a:gd name="connsiteY2" fmla="*/ 0 h 277173"/>
                  <a:gd name="connsiteX3" fmla="*/ 225875 w 227095"/>
                  <a:gd name="connsiteY3" fmla="*/ 166211 h 277173"/>
                  <a:gd name="connsiteX4" fmla="*/ 145484 w 227095"/>
                  <a:gd name="connsiteY4" fmla="*/ 241173 h 277173"/>
                  <a:gd name="connsiteX5" fmla="*/ 15754 w 227095"/>
                  <a:gd name="connsiteY5" fmla="*/ 272225 h 277173"/>
                  <a:gd name="connsiteX6" fmla="*/ 8419 w 227095"/>
                  <a:gd name="connsiteY6" fmla="*/ 107823 h 277173"/>
                  <a:gd name="connsiteX7" fmla="*/ 10229 w 227095"/>
                  <a:gd name="connsiteY7" fmla="*/ 45625 h 277173"/>
                  <a:gd name="connsiteX8" fmla="*/ 43186 w 227095"/>
                  <a:gd name="connsiteY8" fmla="*/ 31051 h 27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095" h="277173">
                    <a:moveTo>
                      <a:pt x="43186" y="31051"/>
                    </a:moveTo>
                    <a:cubicBezTo>
                      <a:pt x="46138" y="40053"/>
                      <a:pt x="52796" y="47358"/>
                      <a:pt x="61474" y="51149"/>
                    </a:cubicBezTo>
                    <a:cubicBezTo>
                      <a:pt x="74237" y="54769"/>
                      <a:pt x="169296" y="0"/>
                      <a:pt x="169296" y="0"/>
                    </a:cubicBezTo>
                    <a:cubicBezTo>
                      <a:pt x="169296" y="0"/>
                      <a:pt x="236924" y="144304"/>
                      <a:pt x="225875" y="166211"/>
                    </a:cubicBezTo>
                    <a:cubicBezTo>
                      <a:pt x="214826" y="188119"/>
                      <a:pt x="182060" y="215646"/>
                      <a:pt x="145484" y="241173"/>
                    </a:cubicBezTo>
                    <a:cubicBezTo>
                      <a:pt x="108908" y="266700"/>
                      <a:pt x="41376" y="286893"/>
                      <a:pt x="15754" y="272225"/>
                    </a:cubicBezTo>
                    <a:cubicBezTo>
                      <a:pt x="-9869" y="257556"/>
                      <a:pt x="8419" y="107823"/>
                      <a:pt x="8419" y="107823"/>
                    </a:cubicBezTo>
                    <a:cubicBezTo>
                      <a:pt x="8419" y="107823"/>
                      <a:pt x="-11679" y="84010"/>
                      <a:pt x="10229" y="45625"/>
                    </a:cubicBezTo>
                    <a:cubicBezTo>
                      <a:pt x="32137" y="7239"/>
                      <a:pt x="43186" y="31051"/>
                      <a:pt x="43186" y="31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9D30F42-017C-CCB8-6104-773FDC7BBE34}"/>
                  </a:ext>
                </a:extLst>
              </p:cNvPr>
              <p:cNvSpPr/>
              <p:nvPr/>
            </p:nvSpPr>
            <p:spPr>
              <a:xfrm>
                <a:off x="4263362" y="1859406"/>
                <a:ext cx="77847" cy="38862"/>
              </a:xfrm>
              <a:custGeom>
                <a:avLst/>
                <a:gdLst>
                  <a:gd name="connsiteX0" fmla="*/ 77819 w 77847"/>
                  <a:gd name="connsiteY0" fmla="*/ 11335 h 38862"/>
                  <a:gd name="connsiteX1" fmla="*/ 58293 w 77847"/>
                  <a:gd name="connsiteY1" fmla="*/ 0 h 38862"/>
                  <a:gd name="connsiteX2" fmla="*/ 0 w 77847"/>
                  <a:gd name="connsiteY2" fmla="*/ 38862 h 3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847" h="38862">
                    <a:moveTo>
                      <a:pt x="77819" y="11335"/>
                    </a:moveTo>
                    <a:cubicBezTo>
                      <a:pt x="77819" y="11335"/>
                      <a:pt x="79438" y="0"/>
                      <a:pt x="58293" y="0"/>
                    </a:cubicBezTo>
                    <a:cubicBezTo>
                      <a:pt x="37147" y="0"/>
                      <a:pt x="0" y="38862"/>
                      <a:pt x="0" y="38862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433811-8BF9-8B3E-1F0B-6006B9998817}"/>
                  </a:ext>
                </a:extLst>
              </p:cNvPr>
              <p:cNvSpPr/>
              <p:nvPr/>
            </p:nvSpPr>
            <p:spPr>
              <a:xfrm>
                <a:off x="4237454" y="1890171"/>
                <a:ext cx="11334" cy="11334"/>
              </a:xfrm>
              <a:custGeom>
                <a:avLst/>
                <a:gdLst>
                  <a:gd name="connsiteX0" fmla="*/ 11335 w 11334"/>
                  <a:gd name="connsiteY0" fmla="*/ 11335 h 11334"/>
                  <a:gd name="connsiteX1" fmla="*/ 0 w 11334"/>
                  <a:gd name="connsiteY1" fmla="*/ 0 h 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34" h="11334">
                    <a:moveTo>
                      <a:pt x="11335" y="11335"/>
                    </a:moveTo>
                    <a:lnTo>
                      <a:pt x="0" y="0"/>
                    </a:lnTo>
                  </a:path>
                </a:pathLst>
              </a:custGeom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6C7538-E70C-268A-06A8-890960F5D5A8}"/>
                  </a:ext>
                </a:extLst>
              </p:cNvPr>
              <p:cNvSpPr/>
              <p:nvPr/>
            </p:nvSpPr>
            <p:spPr>
              <a:xfrm>
                <a:off x="4198782" y="1880456"/>
                <a:ext cx="34004" cy="42195"/>
              </a:xfrm>
              <a:custGeom>
                <a:avLst/>
                <a:gdLst>
                  <a:gd name="connsiteX0" fmla="*/ 34004 w 34004"/>
                  <a:gd name="connsiteY0" fmla="*/ 42196 h 42195"/>
                  <a:gd name="connsiteX1" fmla="*/ 0 w 34004"/>
                  <a:gd name="connsiteY1" fmla="*/ 0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04" h="42195">
                    <a:moveTo>
                      <a:pt x="34004" y="42196"/>
                    </a:moveTo>
                    <a:cubicBezTo>
                      <a:pt x="34004" y="42196"/>
                      <a:pt x="4858" y="37338"/>
                      <a:pt x="0" y="0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78468EE-FEA3-72EA-6808-C644492EC36D}"/>
                  </a:ext>
                </a:extLst>
              </p:cNvPr>
              <p:cNvSpPr/>
              <p:nvPr/>
            </p:nvSpPr>
            <p:spPr>
              <a:xfrm>
                <a:off x="4262123" y="1769490"/>
                <a:ext cx="38100" cy="42386"/>
              </a:xfrm>
              <a:custGeom>
                <a:avLst/>
                <a:gdLst>
                  <a:gd name="connsiteX0" fmla="*/ 38100 w 38100"/>
                  <a:gd name="connsiteY0" fmla="*/ 42386 h 42386"/>
                  <a:gd name="connsiteX1" fmla="*/ 0 w 38100"/>
                  <a:gd name="connsiteY1" fmla="*/ 0 h 4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" h="42386">
                    <a:moveTo>
                      <a:pt x="38100" y="42386"/>
                    </a:moveTo>
                    <a:cubicBezTo>
                      <a:pt x="38100" y="42386"/>
                      <a:pt x="30861" y="6858"/>
                      <a:pt x="0" y="0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39245B8-EA2A-A741-B32B-2D53D31C6719}"/>
                  </a:ext>
                </a:extLst>
              </p:cNvPr>
              <p:cNvSpPr/>
              <p:nvPr/>
            </p:nvSpPr>
            <p:spPr>
              <a:xfrm>
                <a:off x="4244256" y="1812295"/>
                <a:ext cx="28496" cy="24593"/>
              </a:xfrm>
              <a:custGeom>
                <a:avLst/>
                <a:gdLst>
                  <a:gd name="connsiteX0" fmla="*/ 19297 w 28496"/>
                  <a:gd name="connsiteY0" fmla="*/ 18631 h 24593"/>
                  <a:gd name="connsiteX1" fmla="*/ 913 w 28496"/>
                  <a:gd name="connsiteY1" fmla="*/ 22822 h 24593"/>
                  <a:gd name="connsiteX2" fmla="*/ 9200 w 28496"/>
                  <a:gd name="connsiteY2" fmla="*/ 5963 h 24593"/>
                  <a:gd name="connsiteX3" fmla="*/ 27583 w 28496"/>
                  <a:gd name="connsiteY3" fmla="*/ 1772 h 24593"/>
                  <a:gd name="connsiteX4" fmla="*/ 19297 w 28496"/>
                  <a:gd name="connsiteY4" fmla="*/ 18631 h 2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96" h="24593">
                    <a:moveTo>
                      <a:pt x="19297" y="18631"/>
                    </a:moveTo>
                    <a:cubicBezTo>
                      <a:pt x="11867" y="24441"/>
                      <a:pt x="3676" y="26346"/>
                      <a:pt x="913" y="22822"/>
                    </a:cubicBezTo>
                    <a:cubicBezTo>
                      <a:pt x="-1849" y="19298"/>
                      <a:pt x="1866" y="11773"/>
                      <a:pt x="9200" y="5963"/>
                    </a:cubicBezTo>
                    <a:cubicBezTo>
                      <a:pt x="16534" y="153"/>
                      <a:pt x="24821" y="-1752"/>
                      <a:pt x="27583" y="1772"/>
                    </a:cubicBezTo>
                    <a:cubicBezTo>
                      <a:pt x="30346" y="5296"/>
                      <a:pt x="26631" y="12821"/>
                      <a:pt x="19297" y="18631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B5E4D20-E890-CA1A-7957-C52AC280D3F1}"/>
                  </a:ext>
                </a:extLst>
              </p:cNvPr>
              <p:cNvSpPr/>
              <p:nvPr/>
            </p:nvSpPr>
            <p:spPr>
              <a:xfrm>
                <a:off x="4293559" y="1875555"/>
                <a:ext cx="23520" cy="20289"/>
              </a:xfrm>
              <a:custGeom>
                <a:avLst/>
                <a:gdLst>
                  <a:gd name="connsiteX0" fmla="*/ 15904 w 23520"/>
                  <a:gd name="connsiteY0" fmla="*/ 15378 h 20289"/>
                  <a:gd name="connsiteX1" fmla="*/ 759 w 23520"/>
                  <a:gd name="connsiteY1" fmla="*/ 18807 h 20289"/>
                  <a:gd name="connsiteX2" fmla="*/ 7617 w 23520"/>
                  <a:gd name="connsiteY2" fmla="*/ 4805 h 20289"/>
                  <a:gd name="connsiteX3" fmla="*/ 22762 w 23520"/>
                  <a:gd name="connsiteY3" fmla="*/ 1376 h 20289"/>
                  <a:gd name="connsiteX4" fmla="*/ 15904 w 23520"/>
                  <a:gd name="connsiteY4" fmla="*/ 15378 h 2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20" h="20289">
                    <a:moveTo>
                      <a:pt x="15904" y="15378"/>
                    </a:moveTo>
                    <a:cubicBezTo>
                      <a:pt x="9808" y="20140"/>
                      <a:pt x="3045" y="21760"/>
                      <a:pt x="759" y="18807"/>
                    </a:cubicBezTo>
                    <a:cubicBezTo>
                      <a:pt x="-1527" y="15854"/>
                      <a:pt x="1521" y="9282"/>
                      <a:pt x="7617" y="4805"/>
                    </a:cubicBezTo>
                    <a:cubicBezTo>
                      <a:pt x="13713" y="328"/>
                      <a:pt x="20476" y="-1481"/>
                      <a:pt x="22762" y="1376"/>
                    </a:cubicBezTo>
                    <a:cubicBezTo>
                      <a:pt x="25048" y="4234"/>
                      <a:pt x="22000" y="10520"/>
                      <a:pt x="15904" y="15378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B6096B6-D1EB-8416-AA03-00498A357F1A}"/>
                  </a:ext>
                </a:extLst>
              </p:cNvPr>
              <p:cNvSpPr/>
              <p:nvPr/>
            </p:nvSpPr>
            <p:spPr>
              <a:xfrm>
                <a:off x="4051088" y="3436442"/>
                <a:ext cx="173983" cy="163371"/>
              </a:xfrm>
              <a:custGeom>
                <a:avLst/>
                <a:gdLst>
                  <a:gd name="connsiteX0" fmla="*/ 80543 w 173983"/>
                  <a:gd name="connsiteY0" fmla="*/ 9733 h 163371"/>
                  <a:gd name="connsiteX1" fmla="*/ 173984 w 173983"/>
                  <a:gd name="connsiteY1" fmla="*/ 139559 h 163371"/>
                  <a:gd name="connsiteX2" fmla="*/ 140646 w 173983"/>
                  <a:gd name="connsiteY2" fmla="*/ 163371 h 163371"/>
                  <a:gd name="connsiteX3" fmla="*/ 69209 w 173983"/>
                  <a:gd name="connsiteY3" fmla="*/ 139559 h 163371"/>
                  <a:gd name="connsiteX4" fmla="*/ 31109 w 173983"/>
                  <a:gd name="connsiteY4" fmla="*/ 91934 h 163371"/>
                  <a:gd name="connsiteX5" fmla="*/ 2534 w 173983"/>
                  <a:gd name="connsiteY5" fmla="*/ 30021 h 163371"/>
                  <a:gd name="connsiteX6" fmla="*/ 80543 w 173983"/>
                  <a:gd name="connsiteY6" fmla="*/ 9733 h 16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983" h="163371">
                    <a:moveTo>
                      <a:pt x="80543" y="9733"/>
                    </a:moveTo>
                    <a:lnTo>
                      <a:pt x="173984" y="139559"/>
                    </a:lnTo>
                    <a:cubicBezTo>
                      <a:pt x="173984" y="139559"/>
                      <a:pt x="173984" y="163371"/>
                      <a:pt x="140646" y="163371"/>
                    </a:cubicBezTo>
                    <a:cubicBezTo>
                      <a:pt x="107309" y="163371"/>
                      <a:pt x="88259" y="163371"/>
                      <a:pt x="69209" y="139559"/>
                    </a:cubicBezTo>
                    <a:cubicBezTo>
                      <a:pt x="50159" y="115746"/>
                      <a:pt x="50159" y="101459"/>
                      <a:pt x="31109" y="91934"/>
                    </a:cubicBezTo>
                    <a:cubicBezTo>
                      <a:pt x="12059" y="82409"/>
                      <a:pt x="-6991" y="82409"/>
                      <a:pt x="2534" y="30021"/>
                    </a:cubicBezTo>
                    <a:cubicBezTo>
                      <a:pt x="12059" y="-22366"/>
                      <a:pt x="80543" y="9733"/>
                      <a:pt x="80543" y="9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0E6A0-6DAC-56E0-84BE-5B9C132E5F02}"/>
                  </a:ext>
                </a:extLst>
              </p:cNvPr>
              <p:cNvSpPr/>
              <p:nvPr/>
            </p:nvSpPr>
            <p:spPr>
              <a:xfrm>
                <a:off x="4050408" y="3485037"/>
                <a:ext cx="174282" cy="114776"/>
              </a:xfrm>
              <a:custGeom>
                <a:avLst/>
                <a:gdLst>
                  <a:gd name="connsiteX0" fmla="*/ 174282 w 174282"/>
                  <a:gd name="connsiteY0" fmla="*/ 93917 h 114776"/>
                  <a:gd name="connsiteX1" fmla="*/ 126657 w 174282"/>
                  <a:gd name="connsiteY1" fmla="*/ 100965 h 114776"/>
                  <a:gd name="connsiteX2" fmla="*/ 59982 w 174282"/>
                  <a:gd name="connsiteY2" fmla="*/ 46673 h 114776"/>
                  <a:gd name="connsiteX3" fmla="*/ 17882 w 174282"/>
                  <a:gd name="connsiteY3" fmla="*/ 20193 h 114776"/>
                  <a:gd name="connsiteX4" fmla="*/ 165 w 174282"/>
                  <a:gd name="connsiteY4" fmla="*/ 0 h 114776"/>
                  <a:gd name="connsiteX5" fmla="*/ 31026 w 174282"/>
                  <a:gd name="connsiteY5" fmla="*/ 43339 h 114776"/>
                  <a:gd name="connsiteX6" fmla="*/ 69126 w 174282"/>
                  <a:gd name="connsiteY6" fmla="*/ 90964 h 114776"/>
                  <a:gd name="connsiteX7" fmla="*/ 140564 w 174282"/>
                  <a:gd name="connsiteY7" fmla="*/ 114776 h 114776"/>
                  <a:gd name="connsiteX8" fmla="*/ 174282 w 174282"/>
                  <a:gd name="connsiteY8" fmla="*/ 93917 h 11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282" h="114776">
                    <a:moveTo>
                      <a:pt x="174282" y="93917"/>
                    </a:moveTo>
                    <a:cubicBezTo>
                      <a:pt x="159481" y="101022"/>
                      <a:pt x="142879" y="103480"/>
                      <a:pt x="126657" y="100965"/>
                    </a:cubicBezTo>
                    <a:cubicBezTo>
                      <a:pt x="92939" y="94869"/>
                      <a:pt x="72460" y="61151"/>
                      <a:pt x="59982" y="46673"/>
                    </a:cubicBezTo>
                    <a:cubicBezTo>
                      <a:pt x="47505" y="32195"/>
                      <a:pt x="32265" y="32290"/>
                      <a:pt x="17882" y="20193"/>
                    </a:cubicBezTo>
                    <a:cubicBezTo>
                      <a:pt x="11043" y="14345"/>
                      <a:pt x="5071" y="7544"/>
                      <a:pt x="165" y="0"/>
                    </a:cubicBezTo>
                    <a:cubicBezTo>
                      <a:pt x="-1835" y="33909"/>
                      <a:pt x="14644" y="35052"/>
                      <a:pt x="31026" y="43339"/>
                    </a:cubicBezTo>
                    <a:cubicBezTo>
                      <a:pt x="50076" y="52864"/>
                      <a:pt x="50076" y="67151"/>
                      <a:pt x="69126" y="90964"/>
                    </a:cubicBezTo>
                    <a:cubicBezTo>
                      <a:pt x="88176" y="114776"/>
                      <a:pt x="107226" y="114776"/>
                      <a:pt x="140564" y="114776"/>
                    </a:cubicBezTo>
                    <a:cubicBezTo>
                      <a:pt x="167329" y="114776"/>
                      <a:pt x="172854" y="100298"/>
                      <a:pt x="174282" y="939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9F34954-0FB1-3087-B648-3A8413D3499D}"/>
                  </a:ext>
                </a:extLst>
              </p:cNvPr>
              <p:cNvSpPr/>
              <p:nvPr/>
            </p:nvSpPr>
            <p:spPr>
              <a:xfrm>
                <a:off x="3013015" y="2120105"/>
                <a:ext cx="1115971" cy="1362092"/>
              </a:xfrm>
              <a:custGeom>
                <a:avLst/>
                <a:gdLst>
                  <a:gd name="connsiteX0" fmla="*/ 1113282 w 1115971"/>
                  <a:gd name="connsiteY0" fmla="*/ 1309592 h 1362092"/>
                  <a:gd name="connsiteX1" fmla="*/ 1052989 w 1115971"/>
                  <a:gd name="connsiteY1" fmla="*/ 802005 h 1362092"/>
                  <a:gd name="connsiteX2" fmla="*/ 897350 w 1115971"/>
                  <a:gd name="connsiteY2" fmla="*/ 295942 h 1362092"/>
                  <a:gd name="connsiteX3" fmla="*/ 904685 w 1115971"/>
                  <a:gd name="connsiteY3" fmla="*/ 178975 h 1362092"/>
                  <a:gd name="connsiteX4" fmla="*/ 775240 w 1115971"/>
                  <a:gd name="connsiteY4" fmla="*/ 134969 h 1362092"/>
                  <a:gd name="connsiteX5" fmla="*/ 726091 w 1115971"/>
                  <a:gd name="connsiteY5" fmla="*/ 0 h 1362092"/>
                  <a:gd name="connsiteX6" fmla="*/ 570166 w 1115971"/>
                  <a:gd name="connsiteY6" fmla="*/ 111442 h 1362092"/>
                  <a:gd name="connsiteX7" fmla="*/ 429482 w 1115971"/>
                  <a:gd name="connsiteY7" fmla="*/ 453104 h 1362092"/>
                  <a:gd name="connsiteX8" fmla="*/ 398431 w 1115971"/>
                  <a:gd name="connsiteY8" fmla="*/ 719804 h 1362092"/>
                  <a:gd name="connsiteX9" fmla="*/ 213836 w 1115971"/>
                  <a:gd name="connsiteY9" fmla="*/ 843629 h 1362092"/>
                  <a:gd name="connsiteX10" fmla="*/ 0 w 1115971"/>
                  <a:gd name="connsiteY10" fmla="*/ 1081183 h 1362092"/>
                  <a:gd name="connsiteX11" fmla="*/ 14669 w 1115971"/>
                  <a:gd name="connsiteY11" fmla="*/ 1136047 h 1362092"/>
                  <a:gd name="connsiteX12" fmla="*/ 106013 w 1115971"/>
                  <a:gd name="connsiteY12" fmla="*/ 1068419 h 1362092"/>
                  <a:gd name="connsiteX13" fmla="*/ 497110 w 1115971"/>
                  <a:gd name="connsiteY13" fmla="*/ 839819 h 1362092"/>
                  <a:gd name="connsiteX14" fmla="*/ 573881 w 1115971"/>
                  <a:gd name="connsiteY14" fmla="*/ 728377 h 1362092"/>
                  <a:gd name="connsiteX15" fmla="*/ 614458 w 1115971"/>
                  <a:gd name="connsiteY15" fmla="*/ 612934 h 1362092"/>
                  <a:gd name="connsiteX16" fmla="*/ 665226 w 1115971"/>
                  <a:gd name="connsiteY16" fmla="*/ 454819 h 1362092"/>
                  <a:gd name="connsiteX17" fmla="*/ 714089 w 1115971"/>
                  <a:gd name="connsiteY17" fmla="*/ 413195 h 1362092"/>
                  <a:gd name="connsiteX18" fmla="*/ 890206 w 1115971"/>
                  <a:gd name="connsiteY18" fmla="*/ 830580 h 1362092"/>
                  <a:gd name="connsiteX19" fmla="*/ 976408 w 1115971"/>
                  <a:gd name="connsiteY19" fmla="*/ 1184815 h 1362092"/>
                  <a:gd name="connsiteX20" fmla="*/ 1043083 w 1115971"/>
                  <a:gd name="connsiteY20" fmla="*/ 1361980 h 1362092"/>
                  <a:gd name="connsiteX21" fmla="*/ 1113282 w 1115971"/>
                  <a:gd name="connsiteY21" fmla="*/ 1309592 h 136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5971" h="1362092">
                    <a:moveTo>
                      <a:pt x="1113282" y="1309592"/>
                    </a:moveTo>
                    <a:cubicBezTo>
                      <a:pt x="1094232" y="1252442"/>
                      <a:pt x="1067086" y="910304"/>
                      <a:pt x="1052989" y="802005"/>
                    </a:cubicBezTo>
                    <a:cubicBezTo>
                      <a:pt x="1024414" y="581787"/>
                      <a:pt x="897350" y="295942"/>
                      <a:pt x="897350" y="295942"/>
                    </a:cubicBezTo>
                    <a:lnTo>
                      <a:pt x="904685" y="178975"/>
                    </a:lnTo>
                    <a:cubicBezTo>
                      <a:pt x="865822" y="174117"/>
                      <a:pt x="812006" y="162496"/>
                      <a:pt x="775240" y="134969"/>
                    </a:cubicBezTo>
                    <a:cubicBezTo>
                      <a:pt x="727615" y="99346"/>
                      <a:pt x="724662" y="31813"/>
                      <a:pt x="726091" y="0"/>
                    </a:cubicBezTo>
                    <a:cubicBezTo>
                      <a:pt x="701993" y="15526"/>
                      <a:pt x="630841" y="62293"/>
                      <a:pt x="570166" y="111442"/>
                    </a:cubicBezTo>
                    <a:cubicBezTo>
                      <a:pt x="495300" y="171736"/>
                      <a:pt x="444055" y="385572"/>
                      <a:pt x="429482" y="453104"/>
                    </a:cubicBezTo>
                    <a:cubicBezTo>
                      <a:pt x="414909" y="520637"/>
                      <a:pt x="398431" y="719804"/>
                      <a:pt x="398431" y="719804"/>
                    </a:cubicBezTo>
                    <a:cubicBezTo>
                      <a:pt x="398431" y="719804"/>
                      <a:pt x="266795" y="770954"/>
                      <a:pt x="213836" y="843629"/>
                    </a:cubicBezTo>
                    <a:cubicBezTo>
                      <a:pt x="160877" y="916305"/>
                      <a:pt x="0" y="1081183"/>
                      <a:pt x="0" y="1081183"/>
                    </a:cubicBezTo>
                    <a:lnTo>
                      <a:pt x="14669" y="1136047"/>
                    </a:lnTo>
                    <a:cubicBezTo>
                      <a:pt x="14669" y="1136047"/>
                      <a:pt x="64008" y="1101376"/>
                      <a:pt x="106013" y="1068419"/>
                    </a:cubicBezTo>
                    <a:cubicBezTo>
                      <a:pt x="148019" y="1035463"/>
                      <a:pt x="475202" y="852773"/>
                      <a:pt x="497110" y="839819"/>
                    </a:cubicBezTo>
                    <a:cubicBezTo>
                      <a:pt x="519017" y="826865"/>
                      <a:pt x="544735" y="801719"/>
                      <a:pt x="573881" y="728377"/>
                    </a:cubicBezTo>
                    <a:cubicBezTo>
                      <a:pt x="584549" y="701612"/>
                      <a:pt x="599599" y="657797"/>
                      <a:pt x="614458" y="612934"/>
                    </a:cubicBezTo>
                    <a:lnTo>
                      <a:pt x="665226" y="454819"/>
                    </a:lnTo>
                    <a:lnTo>
                      <a:pt x="714089" y="413195"/>
                    </a:lnTo>
                    <a:cubicBezTo>
                      <a:pt x="762286" y="543497"/>
                      <a:pt x="874300" y="794671"/>
                      <a:pt x="890206" y="830580"/>
                    </a:cubicBezTo>
                    <a:cubicBezTo>
                      <a:pt x="909256" y="873633"/>
                      <a:pt x="923735" y="1065086"/>
                      <a:pt x="976408" y="1184815"/>
                    </a:cubicBezTo>
                    <a:cubicBezTo>
                      <a:pt x="1029081" y="1304544"/>
                      <a:pt x="1043083" y="1361980"/>
                      <a:pt x="1043083" y="1361980"/>
                    </a:cubicBezTo>
                    <a:cubicBezTo>
                      <a:pt x="1043083" y="1361980"/>
                      <a:pt x="1132427" y="1367028"/>
                      <a:pt x="1113282" y="1309592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AC46C18-AFBA-5752-55F4-AC1509CACAE7}"/>
                  </a:ext>
                </a:extLst>
              </p:cNvPr>
              <p:cNvSpPr/>
              <p:nvPr/>
            </p:nvSpPr>
            <p:spPr>
              <a:xfrm>
                <a:off x="3914556" y="2321654"/>
                <a:ext cx="18192" cy="106203"/>
              </a:xfrm>
              <a:custGeom>
                <a:avLst/>
                <a:gdLst>
                  <a:gd name="connsiteX0" fmla="*/ 0 w 18192"/>
                  <a:gd name="connsiteY0" fmla="*/ 0 h 106203"/>
                  <a:gd name="connsiteX1" fmla="*/ 18193 w 18192"/>
                  <a:gd name="connsiteY1" fmla="*/ 106204 h 10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92" h="106203">
                    <a:moveTo>
                      <a:pt x="0" y="0"/>
                    </a:moveTo>
                    <a:lnTo>
                      <a:pt x="18193" y="106204"/>
                    </a:lnTo>
                  </a:path>
                </a:pathLst>
              </a:custGeom>
              <a:ln w="4763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94F09F0-0898-6AFE-AF05-C40C028B2BE9}"/>
                  </a:ext>
                </a:extLst>
              </p:cNvPr>
              <p:cNvSpPr/>
              <p:nvPr/>
            </p:nvSpPr>
            <p:spPr>
              <a:xfrm>
                <a:off x="1063707" y="1501361"/>
                <a:ext cx="583803" cy="2589371"/>
              </a:xfrm>
              <a:custGeom>
                <a:avLst/>
                <a:gdLst>
                  <a:gd name="connsiteX0" fmla="*/ 275194 w 583803"/>
                  <a:gd name="connsiteY0" fmla="*/ 0 h 2589371"/>
                  <a:gd name="connsiteX1" fmla="*/ 112 w 583803"/>
                  <a:gd name="connsiteY1" fmla="*/ 2336483 h 2589371"/>
                  <a:gd name="connsiteX2" fmla="*/ 16106 w 583803"/>
                  <a:gd name="connsiteY2" fmla="*/ 2356466 h 2589371"/>
                  <a:gd name="connsiteX3" fmla="*/ 27544 w 583803"/>
                  <a:gd name="connsiteY3" fmla="*/ 2353914 h 2589371"/>
                  <a:gd name="connsiteX4" fmla="*/ 204328 w 583803"/>
                  <a:gd name="connsiteY4" fmla="*/ 2245138 h 2589371"/>
                  <a:gd name="connsiteX5" fmla="*/ 269002 w 583803"/>
                  <a:gd name="connsiteY5" fmla="*/ 2259140 h 2589371"/>
                  <a:gd name="connsiteX6" fmla="*/ 491126 w 583803"/>
                  <a:gd name="connsiteY6" fmla="*/ 2589372 h 2589371"/>
                  <a:gd name="connsiteX7" fmla="*/ 583804 w 583803"/>
                  <a:gd name="connsiteY7" fmla="*/ 1200245 h 25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3803" h="2589371">
                    <a:moveTo>
                      <a:pt x="275194" y="0"/>
                    </a:moveTo>
                    <a:lnTo>
                      <a:pt x="112" y="2336483"/>
                    </a:lnTo>
                    <a:cubicBezTo>
                      <a:pt x="-989" y="2346417"/>
                      <a:pt x="6172" y="2355361"/>
                      <a:pt x="16106" y="2356466"/>
                    </a:cubicBezTo>
                    <a:cubicBezTo>
                      <a:pt x="20096" y="2356904"/>
                      <a:pt x="24120" y="2356009"/>
                      <a:pt x="27544" y="2353914"/>
                    </a:cubicBezTo>
                    <a:lnTo>
                      <a:pt x="204328" y="2245138"/>
                    </a:lnTo>
                    <a:cubicBezTo>
                      <a:pt x="226140" y="2231622"/>
                      <a:pt x="254734" y="2237813"/>
                      <a:pt x="269002" y="2259140"/>
                    </a:cubicBezTo>
                    <a:lnTo>
                      <a:pt x="491126" y="2589372"/>
                    </a:lnTo>
                    <a:lnTo>
                      <a:pt x="583804" y="1200245"/>
                    </a:lnTo>
                    <a:close/>
                  </a:path>
                </a:pathLst>
              </a:custGeom>
              <a:solidFill>
                <a:srgbClr val="A27FDD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209E279-4277-99BC-1DAA-166D9CE8E53B}"/>
                  </a:ext>
                </a:extLst>
              </p:cNvPr>
              <p:cNvSpPr/>
              <p:nvPr/>
            </p:nvSpPr>
            <p:spPr>
              <a:xfrm>
                <a:off x="1088428" y="1557129"/>
                <a:ext cx="433021" cy="2402635"/>
              </a:xfrm>
              <a:custGeom>
                <a:avLst/>
                <a:gdLst>
                  <a:gd name="connsiteX0" fmla="*/ 248759 w 433021"/>
                  <a:gd name="connsiteY0" fmla="*/ 3001 h 2402635"/>
                  <a:gd name="connsiteX1" fmla="*/ 156 w 433021"/>
                  <a:gd name="connsiteY1" fmla="*/ 2222326 h 2402635"/>
                  <a:gd name="connsiteX2" fmla="*/ 22008 w 433021"/>
                  <a:gd name="connsiteY2" fmla="*/ 2249701 h 2402635"/>
                  <a:gd name="connsiteX3" fmla="*/ 39495 w 433021"/>
                  <a:gd name="connsiteY3" fmla="*/ 2244995 h 2402635"/>
                  <a:gd name="connsiteX4" fmla="*/ 168749 w 433021"/>
                  <a:gd name="connsiteY4" fmla="*/ 2149745 h 2402635"/>
                  <a:gd name="connsiteX5" fmla="*/ 254674 w 433021"/>
                  <a:gd name="connsiteY5" fmla="*/ 2162604 h 2402635"/>
                  <a:gd name="connsiteX6" fmla="*/ 256665 w 433021"/>
                  <a:gd name="connsiteY6" fmla="*/ 2165461 h 2402635"/>
                  <a:gd name="connsiteX7" fmla="*/ 407922 w 433021"/>
                  <a:gd name="connsiteY7" fmla="*/ 2396348 h 2402635"/>
                  <a:gd name="connsiteX8" fmla="*/ 426734 w 433021"/>
                  <a:gd name="connsiteY8" fmla="*/ 2400491 h 2402635"/>
                  <a:gd name="connsiteX9" fmla="*/ 432972 w 433021"/>
                  <a:gd name="connsiteY9" fmla="*/ 2387870 h 2402635"/>
                  <a:gd name="connsiteX10" fmla="*/ 256379 w 433021"/>
                  <a:gd name="connsiteY10" fmla="*/ 3096 h 2402635"/>
                  <a:gd name="connsiteX11" fmla="*/ 251750 w 433021"/>
                  <a:gd name="connsiteY11" fmla="*/ 86 h 2402635"/>
                  <a:gd name="connsiteX12" fmla="*/ 248759 w 433021"/>
                  <a:gd name="connsiteY12" fmla="*/ 3001 h 240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3021" h="2402635">
                    <a:moveTo>
                      <a:pt x="248759" y="3001"/>
                    </a:moveTo>
                    <a:lnTo>
                      <a:pt x="156" y="2222326"/>
                    </a:lnTo>
                    <a:cubicBezTo>
                      <a:pt x="-1368" y="2235918"/>
                      <a:pt x="8416" y="2248177"/>
                      <a:pt x="22008" y="2249701"/>
                    </a:cubicBezTo>
                    <a:cubicBezTo>
                      <a:pt x="28221" y="2250396"/>
                      <a:pt x="34468" y="2248710"/>
                      <a:pt x="39495" y="2244995"/>
                    </a:cubicBezTo>
                    <a:lnTo>
                      <a:pt x="168749" y="2149745"/>
                    </a:lnTo>
                    <a:cubicBezTo>
                      <a:pt x="196029" y="2129571"/>
                      <a:pt x="234500" y="2135324"/>
                      <a:pt x="254674" y="2162604"/>
                    </a:cubicBezTo>
                    <a:cubicBezTo>
                      <a:pt x="255369" y="2163537"/>
                      <a:pt x="256027" y="2164490"/>
                      <a:pt x="256665" y="2165461"/>
                    </a:cubicBezTo>
                    <a:lnTo>
                      <a:pt x="407922" y="2396348"/>
                    </a:lnTo>
                    <a:cubicBezTo>
                      <a:pt x="411970" y="2402691"/>
                      <a:pt x="420390" y="2404539"/>
                      <a:pt x="426734" y="2400491"/>
                    </a:cubicBezTo>
                    <a:cubicBezTo>
                      <a:pt x="430991" y="2397767"/>
                      <a:pt x="433401" y="2392909"/>
                      <a:pt x="432972" y="2387870"/>
                    </a:cubicBezTo>
                    <a:lnTo>
                      <a:pt x="256379" y="3096"/>
                    </a:lnTo>
                    <a:cubicBezTo>
                      <a:pt x="255931" y="981"/>
                      <a:pt x="253864" y="-362"/>
                      <a:pt x="251750" y="86"/>
                    </a:cubicBezTo>
                    <a:cubicBezTo>
                      <a:pt x="250273" y="400"/>
                      <a:pt x="249111" y="1534"/>
                      <a:pt x="248759" y="3001"/>
                    </a:cubicBezTo>
                    <a:close/>
                  </a:path>
                </a:pathLst>
              </a:custGeom>
              <a:solidFill>
                <a:srgbClr val="A27FDD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5520F95-DE8A-87E6-87DA-BC786FD4CCC1}"/>
                  </a:ext>
                </a:extLst>
              </p:cNvPr>
              <p:cNvSpPr/>
              <p:nvPr/>
            </p:nvSpPr>
            <p:spPr>
              <a:xfrm>
                <a:off x="1088237" y="1527280"/>
                <a:ext cx="433021" cy="2432295"/>
              </a:xfrm>
              <a:custGeom>
                <a:avLst/>
                <a:gdLst>
                  <a:gd name="connsiteX0" fmla="*/ 252378 w 433021"/>
                  <a:gd name="connsiteY0" fmla="*/ 656 h 2432295"/>
                  <a:gd name="connsiteX1" fmla="*/ 156 w 433021"/>
                  <a:gd name="connsiteY1" fmla="*/ 2251985 h 2432295"/>
                  <a:gd name="connsiteX2" fmla="*/ 22008 w 433021"/>
                  <a:gd name="connsiteY2" fmla="*/ 2279360 h 2432295"/>
                  <a:gd name="connsiteX3" fmla="*/ 39495 w 433021"/>
                  <a:gd name="connsiteY3" fmla="*/ 2274655 h 2432295"/>
                  <a:gd name="connsiteX4" fmla="*/ 168749 w 433021"/>
                  <a:gd name="connsiteY4" fmla="*/ 2179405 h 2432295"/>
                  <a:gd name="connsiteX5" fmla="*/ 254674 w 433021"/>
                  <a:gd name="connsiteY5" fmla="*/ 2192263 h 2432295"/>
                  <a:gd name="connsiteX6" fmla="*/ 256665 w 433021"/>
                  <a:gd name="connsiteY6" fmla="*/ 2195121 h 2432295"/>
                  <a:gd name="connsiteX7" fmla="*/ 407922 w 433021"/>
                  <a:gd name="connsiteY7" fmla="*/ 2426007 h 2432295"/>
                  <a:gd name="connsiteX8" fmla="*/ 426734 w 433021"/>
                  <a:gd name="connsiteY8" fmla="*/ 2430150 h 2432295"/>
                  <a:gd name="connsiteX9" fmla="*/ 432973 w 433021"/>
                  <a:gd name="connsiteY9" fmla="*/ 2417530 h 2432295"/>
                  <a:gd name="connsiteX10" fmla="*/ 254188 w 433021"/>
                  <a:gd name="connsiteY10" fmla="*/ 656 h 2432295"/>
                  <a:gd name="connsiteX11" fmla="*/ 252988 w 433021"/>
                  <a:gd name="connsiteY11" fmla="*/ 46 h 2432295"/>
                  <a:gd name="connsiteX12" fmla="*/ 252378 w 433021"/>
                  <a:gd name="connsiteY12" fmla="*/ 656 h 243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3021" h="2432295">
                    <a:moveTo>
                      <a:pt x="252378" y="656"/>
                    </a:moveTo>
                    <a:lnTo>
                      <a:pt x="156" y="2251985"/>
                    </a:lnTo>
                    <a:cubicBezTo>
                      <a:pt x="-1368" y="2265577"/>
                      <a:pt x="8416" y="2277836"/>
                      <a:pt x="22008" y="2279360"/>
                    </a:cubicBezTo>
                    <a:cubicBezTo>
                      <a:pt x="28221" y="2280055"/>
                      <a:pt x="34468" y="2278369"/>
                      <a:pt x="39495" y="2274655"/>
                    </a:cubicBezTo>
                    <a:lnTo>
                      <a:pt x="168749" y="2179405"/>
                    </a:lnTo>
                    <a:cubicBezTo>
                      <a:pt x="196029" y="2159231"/>
                      <a:pt x="234500" y="2164984"/>
                      <a:pt x="254674" y="2192263"/>
                    </a:cubicBezTo>
                    <a:cubicBezTo>
                      <a:pt x="255369" y="2193197"/>
                      <a:pt x="256026" y="2194149"/>
                      <a:pt x="256665" y="2195121"/>
                    </a:cubicBezTo>
                    <a:lnTo>
                      <a:pt x="407922" y="2426007"/>
                    </a:lnTo>
                    <a:cubicBezTo>
                      <a:pt x="411970" y="2432351"/>
                      <a:pt x="420390" y="2434198"/>
                      <a:pt x="426734" y="2430150"/>
                    </a:cubicBezTo>
                    <a:cubicBezTo>
                      <a:pt x="430991" y="2427426"/>
                      <a:pt x="433401" y="2422568"/>
                      <a:pt x="432973" y="2417530"/>
                    </a:cubicBezTo>
                    <a:lnTo>
                      <a:pt x="254188" y="656"/>
                    </a:lnTo>
                    <a:cubicBezTo>
                      <a:pt x="254026" y="161"/>
                      <a:pt x="253483" y="-116"/>
                      <a:pt x="252988" y="46"/>
                    </a:cubicBezTo>
                    <a:cubicBezTo>
                      <a:pt x="252702" y="142"/>
                      <a:pt x="252474" y="370"/>
                      <a:pt x="252378" y="656"/>
                    </a:cubicBez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505481E-6DC1-0EB7-A246-F1A762CE96BD}"/>
                  </a:ext>
                </a:extLst>
              </p:cNvPr>
              <p:cNvSpPr/>
              <p:nvPr/>
            </p:nvSpPr>
            <p:spPr>
              <a:xfrm>
                <a:off x="1291371" y="3652773"/>
                <a:ext cx="229887" cy="306611"/>
              </a:xfrm>
              <a:custGeom>
                <a:avLst/>
                <a:gdLst>
                  <a:gd name="connsiteX0" fmla="*/ 3238 w 229887"/>
                  <a:gd name="connsiteY0" fmla="*/ 41720 h 306611"/>
                  <a:gd name="connsiteX1" fmla="*/ 53530 w 229887"/>
                  <a:gd name="connsiteY1" fmla="*/ 69437 h 306611"/>
                  <a:gd name="connsiteX2" fmla="*/ 204788 w 229887"/>
                  <a:gd name="connsiteY2" fmla="*/ 300323 h 306611"/>
                  <a:gd name="connsiteX3" fmla="*/ 223599 w 229887"/>
                  <a:gd name="connsiteY3" fmla="*/ 304467 h 306611"/>
                  <a:gd name="connsiteX4" fmla="*/ 229838 w 229887"/>
                  <a:gd name="connsiteY4" fmla="*/ 291846 h 306611"/>
                  <a:gd name="connsiteX5" fmla="*/ 208217 w 229887"/>
                  <a:gd name="connsiteY5" fmla="*/ 0 h 306611"/>
                  <a:gd name="connsiteX6" fmla="*/ 0 w 229887"/>
                  <a:gd name="connsiteY6" fmla="*/ 40767 h 306611"/>
                  <a:gd name="connsiteX7" fmla="*/ 3238 w 229887"/>
                  <a:gd name="connsiteY7" fmla="*/ 41720 h 30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887" h="306611">
                    <a:moveTo>
                      <a:pt x="3238" y="41720"/>
                    </a:moveTo>
                    <a:cubicBezTo>
                      <a:pt x="23555" y="42072"/>
                      <a:pt x="42386" y="52454"/>
                      <a:pt x="53530" y="69437"/>
                    </a:cubicBezTo>
                    <a:lnTo>
                      <a:pt x="204788" y="300323"/>
                    </a:lnTo>
                    <a:cubicBezTo>
                      <a:pt x="208836" y="306667"/>
                      <a:pt x="217256" y="308515"/>
                      <a:pt x="223599" y="304467"/>
                    </a:cubicBezTo>
                    <a:cubicBezTo>
                      <a:pt x="227857" y="301742"/>
                      <a:pt x="230267" y="296885"/>
                      <a:pt x="229838" y="291846"/>
                    </a:cubicBezTo>
                    <a:lnTo>
                      <a:pt x="208217" y="0"/>
                    </a:lnTo>
                    <a:lnTo>
                      <a:pt x="0" y="40767"/>
                    </a:lnTo>
                    <a:cubicBezTo>
                      <a:pt x="1105" y="40986"/>
                      <a:pt x="2191" y="41300"/>
                      <a:pt x="3238" y="41720"/>
                    </a:cubicBezTo>
                    <a:close/>
                  </a:path>
                </a:pathLst>
              </a:custGeom>
              <a:solidFill>
                <a:srgbClr val="A27FDD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EC635D4-1022-211B-F94D-712E365901E4}"/>
                  </a:ext>
                </a:extLst>
              </p:cNvPr>
              <p:cNvSpPr/>
              <p:nvPr/>
            </p:nvSpPr>
            <p:spPr>
              <a:xfrm>
                <a:off x="1291371" y="3652773"/>
                <a:ext cx="229887" cy="306611"/>
              </a:xfrm>
              <a:custGeom>
                <a:avLst/>
                <a:gdLst>
                  <a:gd name="connsiteX0" fmla="*/ 3238 w 229887"/>
                  <a:gd name="connsiteY0" fmla="*/ 41720 h 306611"/>
                  <a:gd name="connsiteX1" fmla="*/ 53530 w 229887"/>
                  <a:gd name="connsiteY1" fmla="*/ 69437 h 306611"/>
                  <a:gd name="connsiteX2" fmla="*/ 204788 w 229887"/>
                  <a:gd name="connsiteY2" fmla="*/ 300323 h 306611"/>
                  <a:gd name="connsiteX3" fmla="*/ 223599 w 229887"/>
                  <a:gd name="connsiteY3" fmla="*/ 304467 h 306611"/>
                  <a:gd name="connsiteX4" fmla="*/ 229838 w 229887"/>
                  <a:gd name="connsiteY4" fmla="*/ 291846 h 306611"/>
                  <a:gd name="connsiteX5" fmla="*/ 208217 w 229887"/>
                  <a:gd name="connsiteY5" fmla="*/ 0 h 306611"/>
                  <a:gd name="connsiteX6" fmla="*/ 0 w 229887"/>
                  <a:gd name="connsiteY6" fmla="*/ 40767 h 306611"/>
                  <a:gd name="connsiteX7" fmla="*/ 3238 w 229887"/>
                  <a:gd name="connsiteY7" fmla="*/ 41720 h 30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887" h="306611">
                    <a:moveTo>
                      <a:pt x="3238" y="41720"/>
                    </a:moveTo>
                    <a:cubicBezTo>
                      <a:pt x="23555" y="42072"/>
                      <a:pt x="42386" y="52454"/>
                      <a:pt x="53530" y="69437"/>
                    </a:cubicBezTo>
                    <a:lnTo>
                      <a:pt x="204788" y="300323"/>
                    </a:lnTo>
                    <a:cubicBezTo>
                      <a:pt x="208836" y="306667"/>
                      <a:pt x="217256" y="308515"/>
                      <a:pt x="223599" y="304467"/>
                    </a:cubicBezTo>
                    <a:cubicBezTo>
                      <a:pt x="227857" y="301742"/>
                      <a:pt x="230267" y="296885"/>
                      <a:pt x="229838" y="291846"/>
                    </a:cubicBezTo>
                    <a:lnTo>
                      <a:pt x="208217" y="0"/>
                    </a:lnTo>
                    <a:lnTo>
                      <a:pt x="0" y="40767"/>
                    </a:lnTo>
                    <a:cubicBezTo>
                      <a:pt x="1105" y="40986"/>
                      <a:pt x="2191" y="41300"/>
                      <a:pt x="3238" y="4172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08E888C-8FB2-B46A-7641-77B922076DA2}"/>
                  </a:ext>
                </a:extLst>
              </p:cNvPr>
              <p:cNvSpPr/>
              <p:nvPr/>
            </p:nvSpPr>
            <p:spPr>
              <a:xfrm>
                <a:off x="1344521" y="1499932"/>
                <a:ext cx="2661475" cy="2590800"/>
              </a:xfrm>
              <a:custGeom>
                <a:avLst/>
                <a:gdLst>
                  <a:gd name="connsiteX0" fmla="*/ 0 w 2661475"/>
                  <a:gd name="connsiteY0" fmla="*/ 0 h 2590800"/>
                  <a:gd name="connsiteX1" fmla="*/ 210217 w 2661475"/>
                  <a:gd name="connsiteY1" fmla="*/ 2590800 h 2590800"/>
                  <a:gd name="connsiteX2" fmla="*/ 2661476 w 2661475"/>
                  <a:gd name="connsiteY2" fmla="*/ 2123694 h 2590800"/>
                  <a:gd name="connsiteX3" fmla="*/ 2085404 w 2661475"/>
                  <a:gd name="connsiteY3" fmla="*/ 103156 h 2590800"/>
                  <a:gd name="connsiteX4" fmla="*/ 0 w 2661475"/>
                  <a:gd name="connsiteY4" fmla="*/ 0 h 259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1475" h="2590800">
                    <a:moveTo>
                      <a:pt x="0" y="0"/>
                    </a:moveTo>
                    <a:lnTo>
                      <a:pt x="210217" y="2590800"/>
                    </a:lnTo>
                    <a:lnTo>
                      <a:pt x="2661476" y="2123694"/>
                    </a:lnTo>
                    <a:lnTo>
                      <a:pt x="2085404" y="103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E3BD3C8-852B-F5A4-757B-D1B54ADFD567}"/>
                  </a:ext>
                </a:extLst>
              </p:cNvPr>
              <p:cNvSpPr/>
              <p:nvPr/>
            </p:nvSpPr>
            <p:spPr>
              <a:xfrm>
                <a:off x="1458154" y="1555844"/>
                <a:ext cx="2449448" cy="2397918"/>
              </a:xfrm>
              <a:custGeom>
                <a:avLst/>
                <a:gdLst>
                  <a:gd name="connsiteX0" fmla="*/ 0 w 2449448"/>
                  <a:gd name="connsiteY0" fmla="*/ 0 h 2397918"/>
                  <a:gd name="connsiteX1" fmla="*/ 144399 w 2449448"/>
                  <a:gd name="connsiteY1" fmla="*/ 2397919 h 2397918"/>
                  <a:gd name="connsiteX2" fmla="*/ 2449449 w 2449448"/>
                  <a:gd name="connsiteY2" fmla="*/ 1978819 h 2397918"/>
                  <a:gd name="connsiteX3" fmla="*/ 1963579 w 2449448"/>
                  <a:gd name="connsiteY3" fmla="*/ 115824 h 2397918"/>
                  <a:gd name="connsiteX4" fmla="*/ 0 w 2449448"/>
                  <a:gd name="connsiteY4" fmla="*/ 0 h 239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9448" h="2397918">
                    <a:moveTo>
                      <a:pt x="0" y="0"/>
                    </a:moveTo>
                    <a:lnTo>
                      <a:pt x="144399" y="2397919"/>
                    </a:lnTo>
                    <a:lnTo>
                      <a:pt x="2449449" y="1978819"/>
                    </a:lnTo>
                    <a:lnTo>
                      <a:pt x="1963579" y="1158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7FDD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EBC0F2-900A-ABCC-8F48-C51DB687544A}"/>
                  </a:ext>
                </a:extLst>
              </p:cNvPr>
              <p:cNvSpPr/>
              <p:nvPr/>
            </p:nvSpPr>
            <p:spPr>
              <a:xfrm>
                <a:off x="1599029" y="2637407"/>
                <a:ext cx="2203989" cy="1235106"/>
              </a:xfrm>
              <a:custGeom>
                <a:avLst/>
                <a:gdLst>
                  <a:gd name="connsiteX0" fmla="*/ 0 w 2203989"/>
                  <a:gd name="connsiteY0" fmla="*/ 98488 h 1235106"/>
                  <a:gd name="connsiteX1" fmla="*/ 109633 w 2203989"/>
                  <a:gd name="connsiteY1" fmla="*/ 1235107 h 1235106"/>
                  <a:gd name="connsiteX2" fmla="*/ 2203990 w 2203989"/>
                  <a:gd name="connsiteY2" fmla="*/ 854297 h 1235106"/>
                  <a:gd name="connsiteX3" fmla="*/ 2009394 w 2203989"/>
                  <a:gd name="connsiteY3" fmla="*/ 0 h 1235106"/>
                  <a:gd name="connsiteX4" fmla="*/ 0 w 2203989"/>
                  <a:gd name="connsiteY4" fmla="*/ 98488 h 123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989" h="1235106">
                    <a:moveTo>
                      <a:pt x="0" y="98488"/>
                    </a:moveTo>
                    <a:lnTo>
                      <a:pt x="109633" y="1235107"/>
                    </a:lnTo>
                    <a:lnTo>
                      <a:pt x="2203990" y="854297"/>
                    </a:lnTo>
                    <a:lnTo>
                      <a:pt x="2009394" y="0"/>
                    </a:lnTo>
                    <a:lnTo>
                      <a:pt x="0" y="984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5C69A78-CC33-38AD-6E6F-ABA92DEBC789}"/>
                  </a:ext>
                </a:extLst>
              </p:cNvPr>
              <p:cNvSpPr/>
              <p:nvPr/>
            </p:nvSpPr>
            <p:spPr>
              <a:xfrm>
                <a:off x="1968504" y="3450843"/>
                <a:ext cx="34766" cy="365093"/>
              </a:xfrm>
              <a:custGeom>
                <a:avLst/>
                <a:gdLst>
                  <a:gd name="connsiteX0" fmla="*/ 34766 w 34766"/>
                  <a:gd name="connsiteY0" fmla="*/ 365093 h 365093"/>
                  <a:gd name="connsiteX1" fmla="*/ 0 w 34766"/>
                  <a:gd name="connsiteY1" fmla="*/ 0 h 36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766" h="365093">
                    <a:moveTo>
                      <a:pt x="34766" y="365093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B997085-E4B8-C540-0CDA-7F66009AA5E1}"/>
                  </a:ext>
                </a:extLst>
              </p:cNvPr>
              <p:cNvSpPr/>
              <p:nvPr/>
            </p:nvSpPr>
            <p:spPr>
              <a:xfrm>
                <a:off x="2290258" y="3455129"/>
                <a:ext cx="33528" cy="304323"/>
              </a:xfrm>
              <a:custGeom>
                <a:avLst/>
                <a:gdLst>
                  <a:gd name="connsiteX0" fmla="*/ 33528 w 33528"/>
                  <a:gd name="connsiteY0" fmla="*/ 304324 h 304323"/>
                  <a:gd name="connsiteX1" fmla="*/ 0 w 33528"/>
                  <a:gd name="connsiteY1" fmla="*/ 0 h 3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528" h="304323">
                    <a:moveTo>
                      <a:pt x="33528" y="30432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AF3653A-167E-438B-FF29-F6BD128BE925}"/>
                  </a:ext>
                </a:extLst>
              </p:cNvPr>
              <p:cNvSpPr/>
              <p:nvPr/>
            </p:nvSpPr>
            <p:spPr>
              <a:xfrm>
                <a:off x="2598868" y="3455129"/>
                <a:ext cx="39147" cy="243459"/>
              </a:xfrm>
              <a:custGeom>
                <a:avLst/>
                <a:gdLst>
                  <a:gd name="connsiteX0" fmla="*/ 39148 w 39147"/>
                  <a:gd name="connsiteY0" fmla="*/ 243459 h 243459"/>
                  <a:gd name="connsiteX1" fmla="*/ 0 w 39147"/>
                  <a:gd name="connsiteY1" fmla="*/ 0 h 2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147" h="243459">
                    <a:moveTo>
                      <a:pt x="39148" y="243459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39A2252-A9C7-AFD0-C047-7C1117AD109F}"/>
                  </a:ext>
                </a:extLst>
              </p:cNvPr>
              <p:cNvSpPr/>
              <p:nvPr/>
            </p:nvSpPr>
            <p:spPr>
              <a:xfrm>
                <a:off x="2915193" y="3352830"/>
                <a:ext cx="46577" cy="290226"/>
              </a:xfrm>
              <a:custGeom>
                <a:avLst/>
                <a:gdLst>
                  <a:gd name="connsiteX0" fmla="*/ 46577 w 46577"/>
                  <a:gd name="connsiteY0" fmla="*/ 290227 h 290226"/>
                  <a:gd name="connsiteX1" fmla="*/ 0 w 46577"/>
                  <a:gd name="connsiteY1" fmla="*/ 0 h 29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577" h="290226">
                    <a:moveTo>
                      <a:pt x="46577" y="290227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58912D-6BE6-4492-C9E3-DF212D98D29A}"/>
                  </a:ext>
                </a:extLst>
              </p:cNvPr>
              <p:cNvSpPr/>
              <p:nvPr/>
            </p:nvSpPr>
            <p:spPr>
              <a:xfrm>
                <a:off x="3207230" y="3308349"/>
                <a:ext cx="39719" cy="283273"/>
              </a:xfrm>
              <a:custGeom>
                <a:avLst/>
                <a:gdLst>
                  <a:gd name="connsiteX0" fmla="*/ 39719 w 39719"/>
                  <a:gd name="connsiteY0" fmla="*/ 283273 h 283273"/>
                  <a:gd name="connsiteX1" fmla="*/ 0 w 39719"/>
                  <a:gd name="connsiteY1" fmla="*/ 0 h 28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19" h="283273">
                    <a:moveTo>
                      <a:pt x="39719" y="283273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6A726B-46B5-34A3-7189-08DB09C381C7}"/>
                  </a:ext>
                </a:extLst>
              </p:cNvPr>
              <p:cNvSpPr/>
              <p:nvPr/>
            </p:nvSpPr>
            <p:spPr>
              <a:xfrm>
                <a:off x="3461262" y="3200430"/>
                <a:ext cx="59150" cy="340613"/>
              </a:xfrm>
              <a:custGeom>
                <a:avLst/>
                <a:gdLst>
                  <a:gd name="connsiteX0" fmla="*/ 59150 w 59150"/>
                  <a:gd name="connsiteY0" fmla="*/ 340614 h 340613"/>
                  <a:gd name="connsiteX1" fmla="*/ 0 w 59150"/>
                  <a:gd name="connsiteY1" fmla="*/ 0 h 3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50" h="340613">
                    <a:moveTo>
                      <a:pt x="59150" y="34061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4349464-C394-0BB8-BE03-EA9B6BC654C5}"/>
                  </a:ext>
                </a:extLst>
              </p:cNvPr>
              <p:cNvSpPr/>
              <p:nvPr/>
            </p:nvSpPr>
            <p:spPr>
              <a:xfrm>
                <a:off x="4131847" y="2779616"/>
                <a:ext cx="79603" cy="113347"/>
              </a:xfrm>
              <a:custGeom>
                <a:avLst/>
                <a:gdLst>
                  <a:gd name="connsiteX0" fmla="*/ 31216 w 79603"/>
                  <a:gd name="connsiteY0" fmla="*/ 0 h 113347"/>
                  <a:gd name="connsiteX1" fmla="*/ 165 w 79603"/>
                  <a:gd name="connsiteY1" fmla="*/ 44577 h 113347"/>
                  <a:gd name="connsiteX2" fmla="*/ 13500 w 79603"/>
                  <a:gd name="connsiteY2" fmla="*/ 105728 h 113347"/>
                  <a:gd name="connsiteX3" fmla="*/ 59410 w 79603"/>
                  <a:gd name="connsiteY3" fmla="*/ 113348 h 113347"/>
                  <a:gd name="connsiteX4" fmla="*/ 79603 w 79603"/>
                  <a:gd name="connsiteY4" fmla="*/ 33528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03" h="113347">
                    <a:moveTo>
                      <a:pt x="31216" y="0"/>
                    </a:moveTo>
                    <a:cubicBezTo>
                      <a:pt x="31216" y="0"/>
                      <a:pt x="2070" y="29337"/>
                      <a:pt x="165" y="44577"/>
                    </a:cubicBezTo>
                    <a:cubicBezTo>
                      <a:pt x="-1740" y="59817"/>
                      <a:pt x="13500" y="105728"/>
                      <a:pt x="13500" y="105728"/>
                    </a:cubicBezTo>
                    <a:lnTo>
                      <a:pt x="59410" y="113348"/>
                    </a:lnTo>
                    <a:lnTo>
                      <a:pt x="79603" y="3352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D9AE1B7-CC62-43E4-97E3-56C6C3ACDD86}"/>
                  </a:ext>
                </a:extLst>
              </p:cNvPr>
              <p:cNvSpPr/>
              <p:nvPr/>
            </p:nvSpPr>
            <p:spPr>
              <a:xfrm>
                <a:off x="1469774" y="2218307"/>
                <a:ext cx="2353437" cy="1584293"/>
              </a:xfrm>
              <a:custGeom>
                <a:avLst/>
                <a:gdLst>
                  <a:gd name="connsiteX0" fmla="*/ 0 w 2353437"/>
                  <a:gd name="connsiteY0" fmla="*/ 0 h 1584293"/>
                  <a:gd name="connsiteX1" fmla="*/ 92869 w 2353437"/>
                  <a:gd name="connsiteY1" fmla="*/ 950309 h 1584293"/>
                  <a:gd name="connsiteX2" fmla="*/ 219837 w 2353437"/>
                  <a:gd name="connsiteY2" fmla="*/ 1584293 h 1584293"/>
                  <a:gd name="connsiteX3" fmla="*/ 2353437 w 2353437"/>
                  <a:gd name="connsiteY3" fmla="*/ 1064609 h 1584293"/>
                  <a:gd name="connsiteX4" fmla="*/ 2296287 w 2353437"/>
                  <a:gd name="connsiteY4" fmla="*/ 791623 h 158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3437" h="1584293">
                    <a:moveTo>
                      <a:pt x="0" y="0"/>
                    </a:moveTo>
                    <a:cubicBezTo>
                      <a:pt x="0" y="0"/>
                      <a:pt x="48387" y="696373"/>
                      <a:pt x="92869" y="950309"/>
                    </a:cubicBezTo>
                    <a:cubicBezTo>
                      <a:pt x="137350" y="1204246"/>
                      <a:pt x="219837" y="1584293"/>
                      <a:pt x="219837" y="1584293"/>
                    </a:cubicBezTo>
                    <a:cubicBezTo>
                      <a:pt x="219837" y="1584293"/>
                      <a:pt x="1648587" y="1363123"/>
                      <a:pt x="2353437" y="1064609"/>
                    </a:cubicBezTo>
                    <a:lnTo>
                      <a:pt x="2296287" y="791623"/>
                    </a:lnTo>
                    <a:close/>
                  </a:path>
                </a:pathLst>
              </a:custGeom>
              <a:solidFill>
                <a:srgbClr val="A27FDD">
                  <a:alpha val="4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900BB6C-CAC8-AC8F-E9AA-23B1FD7792E2}"/>
                  </a:ext>
                </a:extLst>
              </p:cNvPr>
              <p:cNvSpPr/>
              <p:nvPr/>
            </p:nvSpPr>
            <p:spPr>
              <a:xfrm>
                <a:off x="1405195" y="1529745"/>
                <a:ext cx="2911411" cy="2211609"/>
              </a:xfrm>
              <a:custGeom>
                <a:avLst/>
                <a:gdLst>
                  <a:gd name="connsiteX0" fmla="*/ 0 w 2911411"/>
                  <a:gd name="connsiteY0" fmla="*/ 0 h 2211609"/>
                  <a:gd name="connsiteX1" fmla="*/ 2006632 w 2911411"/>
                  <a:gd name="connsiteY1" fmla="*/ 108109 h 2211609"/>
                  <a:gd name="connsiteX2" fmla="*/ 2396395 w 2911411"/>
                  <a:gd name="connsiteY2" fmla="*/ 1023937 h 2211609"/>
                  <a:gd name="connsiteX3" fmla="*/ 2911412 w 2911411"/>
                  <a:gd name="connsiteY3" fmla="*/ 1332928 h 2211609"/>
                  <a:gd name="connsiteX4" fmla="*/ 1603343 w 2911411"/>
                  <a:gd name="connsiteY4" fmla="*/ 1949006 h 2211609"/>
                  <a:gd name="connsiteX5" fmla="*/ 490347 w 2911411"/>
                  <a:gd name="connsiteY5" fmla="*/ 2211610 h 2211609"/>
                  <a:gd name="connsiteX6" fmla="*/ 0 w 2911411"/>
                  <a:gd name="connsiteY6" fmla="*/ 0 h 221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1411" h="2211609">
                    <a:moveTo>
                      <a:pt x="0" y="0"/>
                    </a:moveTo>
                    <a:lnTo>
                      <a:pt x="2006632" y="108109"/>
                    </a:lnTo>
                    <a:cubicBezTo>
                      <a:pt x="2006632" y="108109"/>
                      <a:pt x="2201990" y="693420"/>
                      <a:pt x="2396395" y="1023937"/>
                    </a:cubicBezTo>
                    <a:cubicBezTo>
                      <a:pt x="2590800" y="1354455"/>
                      <a:pt x="2911412" y="1332928"/>
                      <a:pt x="2911412" y="1332928"/>
                    </a:cubicBezTo>
                    <a:cubicBezTo>
                      <a:pt x="2911412" y="1332928"/>
                      <a:pt x="2176082" y="1734979"/>
                      <a:pt x="1603343" y="1949006"/>
                    </a:cubicBezTo>
                    <a:cubicBezTo>
                      <a:pt x="1007269" y="2171605"/>
                      <a:pt x="490347" y="2211610"/>
                      <a:pt x="490347" y="2211610"/>
                    </a:cubicBezTo>
                    <a:cubicBezTo>
                      <a:pt x="490347" y="2211610"/>
                      <a:pt x="19526" y="1568482"/>
                      <a:pt x="0" y="0"/>
                    </a:cubicBezTo>
                    <a:close/>
                  </a:path>
                </a:pathLst>
              </a:custGeom>
              <a:solidFill>
                <a:srgbClr val="A27FDD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F2F4660-586A-F0D7-C54E-F1ED7B4C95E2}"/>
                  </a:ext>
                </a:extLst>
              </p:cNvPr>
              <p:cNvSpPr/>
              <p:nvPr/>
            </p:nvSpPr>
            <p:spPr>
              <a:xfrm>
                <a:off x="1562262" y="1425542"/>
                <a:ext cx="152114" cy="230028"/>
              </a:xfrm>
              <a:custGeom>
                <a:avLst/>
                <a:gdLst>
                  <a:gd name="connsiteX0" fmla="*/ 72676 w 152114"/>
                  <a:gd name="connsiteY0" fmla="*/ 0 h 230028"/>
                  <a:gd name="connsiteX1" fmla="*/ 0 w 152114"/>
                  <a:gd name="connsiteY1" fmla="*/ 84868 h 230028"/>
                  <a:gd name="connsiteX2" fmla="*/ 38100 w 152114"/>
                  <a:gd name="connsiteY2" fmla="*/ 86963 h 230028"/>
                  <a:gd name="connsiteX3" fmla="*/ 72580 w 152114"/>
                  <a:gd name="connsiteY3" fmla="*/ 38100 h 230028"/>
                  <a:gd name="connsiteX4" fmla="*/ 114014 w 152114"/>
                  <a:gd name="connsiteY4" fmla="*/ 114967 h 230028"/>
                  <a:gd name="connsiteX5" fmla="*/ 72580 w 152114"/>
                  <a:gd name="connsiteY5" fmla="*/ 191929 h 230028"/>
                  <a:gd name="connsiteX6" fmla="*/ 53530 w 152114"/>
                  <a:gd name="connsiteY6" fmla="*/ 210979 h 230028"/>
                  <a:gd name="connsiteX7" fmla="*/ 72580 w 152114"/>
                  <a:gd name="connsiteY7" fmla="*/ 230029 h 230028"/>
                  <a:gd name="connsiteX8" fmla="*/ 152114 w 152114"/>
                  <a:gd name="connsiteY8" fmla="*/ 114967 h 230028"/>
                  <a:gd name="connsiteX9" fmla="*/ 72676 w 152114"/>
                  <a:gd name="connsiteY9" fmla="*/ 0 h 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14" h="230028">
                    <a:moveTo>
                      <a:pt x="72676" y="0"/>
                    </a:moveTo>
                    <a:cubicBezTo>
                      <a:pt x="35433" y="0"/>
                      <a:pt x="8477" y="33052"/>
                      <a:pt x="0" y="84868"/>
                    </a:cubicBezTo>
                    <a:lnTo>
                      <a:pt x="38100" y="86963"/>
                    </a:lnTo>
                    <a:cubicBezTo>
                      <a:pt x="44005" y="57055"/>
                      <a:pt x="55721" y="38100"/>
                      <a:pt x="72580" y="38100"/>
                    </a:cubicBezTo>
                    <a:cubicBezTo>
                      <a:pt x="92202" y="38100"/>
                      <a:pt x="114014" y="69628"/>
                      <a:pt x="114014" y="114967"/>
                    </a:cubicBezTo>
                    <a:cubicBezTo>
                      <a:pt x="114014" y="160306"/>
                      <a:pt x="92202" y="191929"/>
                      <a:pt x="72580" y="191929"/>
                    </a:cubicBezTo>
                    <a:cubicBezTo>
                      <a:pt x="62055" y="191929"/>
                      <a:pt x="53530" y="200454"/>
                      <a:pt x="53530" y="210979"/>
                    </a:cubicBezTo>
                    <a:cubicBezTo>
                      <a:pt x="53530" y="221504"/>
                      <a:pt x="62055" y="230029"/>
                      <a:pt x="72580" y="230029"/>
                    </a:cubicBezTo>
                    <a:cubicBezTo>
                      <a:pt x="117157" y="230029"/>
                      <a:pt x="152114" y="179451"/>
                      <a:pt x="152114" y="114967"/>
                    </a:cubicBezTo>
                    <a:cubicBezTo>
                      <a:pt x="152114" y="50483"/>
                      <a:pt x="117253" y="0"/>
                      <a:pt x="72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E35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AEF5044-BF4E-CAB3-9F67-E225CB895A21}"/>
                  </a:ext>
                </a:extLst>
              </p:cNvPr>
              <p:cNvSpPr/>
              <p:nvPr/>
            </p:nvSpPr>
            <p:spPr>
              <a:xfrm>
                <a:off x="1682563" y="1571369"/>
                <a:ext cx="7048" cy="19621"/>
              </a:xfrm>
              <a:custGeom>
                <a:avLst/>
                <a:gdLst>
                  <a:gd name="connsiteX0" fmla="*/ 7049 w 7048"/>
                  <a:gd name="connsiteY0" fmla="*/ 0 h 19621"/>
                  <a:gd name="connsiteX1" fmla="*/ 0 w 7048"/>
                  <a:gd name="connsiteY1" fmla="*/ 19621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19621">
                    <a:moveTo>
                      <a:pt x="7049" y="0"/>
                    </a:moveTo>
                    <a:cubicBezTo>
                      <a:pt x="5220" y="6715"/>
                      <a:pt x="2867" y="13278"/>
                      <a:pt x="0" y="19621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03B0198-D925-AAD0-3A75-DB54922757D1}"/>
                  </a:ext>
                </a:extLst>
              </p:cNvPr>
              <p:cNvSpPr/>
              <p:nvPr/>
            </p:nvSpPr>
            <p:spPr>
              <a:xfrm>
                <a:off x="1581122" y="1444382"/>
                <a:ext cx="112896" cy="104317"/>
              </a:xfrm>
              <a:custGeom>
                <a:avLst/>
                <a:gdLst>
                  <a:gd name="connsiteX0" fmla="*/ 0 w 112896"/>
                  <a:gd name="connsiteY0" fmla="*/ 48882 h 104317"/>
                  <a:gd name="connsiteX1" fmla="*/ 56483 w 112896"/>
                  <a:gd name="connsiteY1" fmla="*/ 114 h 104317"/>
                  <a:gd name="connsiteX2" fmla="*/ 112395 w 112896"/>
                  <a:gd name="connsiteY2" fmla="*/ 104318 h 1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96" h="104317">
                    <a:moveTo>
                      <a:pt x="0" y="48882"/>
                    </a:moveTo>
                    <a:cubicBezTo>
                      <a:pt x="0" y="48882"/>
                      <a:pt x="14288" y="-2743"/>
                      <a:pt x="56483" y="114"/>
                    </a:cubicBezTo>
                    <a:cubicBezTo>
                      <a:pt x="89630" y="2400"/>
                      <a:pt x="116967" y="51645"/>
                      <a:pt x="112395" y="104318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9FDCFAE-5937-D543-A8A2-B4B0C790AD57}"/>
                  </a:ext>
                </a:extLst>
              </p:cNvPr>
              <p:cNvSpPr/>
              <p:nvPr/>
            </p:nvSpPr>
            <p:spPr>
              <a:xfrm>
                <a:off x="1893161" y="1442211"/>
                <a:ext cx="152114" cy="230028"/>
              </a:xfrm>
              <a:custGeom>
                <a:avLst/>
                <a:gdLst>
                  <a:gd name="connsiteX0" fmla="*/ 72676 w 152114"/>
                  <a:gd name="connsiteY0" fmla="*/ 0 h 230028"/>
                  <a:gd name="connsiteX1" fmla="*/ 0 w 152114"/>
                  <a:gd name="connsiteY1" fmla="*/ 84868 h 230028"/>
                  <a:gd name="connsiteX2" fmla="*/ 38100 w 152114"/>
                  <a:gd name="connsiteY2" fmla="*/ 86963 h 230028"/>
                  <a:gd name="connsiteX3" fmla="*/ 72581 w 152114"/>
                  <a:gd name="connsiteY3" fmla="*/ 38100 h 230028"/>
                  <a:gd name="connsiteX4" fmla="*/ 114014 w 152114"/>
                  <a:gd name="connsiteY4" fmla="*/ 114967 h 230028"/>
                  <a:gd name="connsiteX5" fmla="*/ 72581 w 152114"/>
                  <a:gd name="connsiteY5" fmla="*/ 191929 h 230028"/>
                  <a:gd name="connsiteX6" fmla="*/ 53531 w 152114"/>
                  <a:gd name="connsiteY6" fmla="*/ 210979 h 230028"/>
                  <a:gd name="connsiteX7" fmla="*/ 72581 w 152114"/>
                  <a:gd name="connsiteY7" fmla="*/ 230029 h 230028"/>
                  <a:gd name="connsiteX8" fmla="*/ 152114 w 152114"/>
                  <a:gd name="connsiteY8" fmla="*/ 114967 h 230028"/>
                  <a:gd name="connsiteX9" fmla="*/ 72676 w 152114"/>
                  <a:gd name="connsiteY9" fmla="*/ 0 h 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14" h="230028">
                    <a:moveTo>
                      <a:pt x="72676" y="0"/>
                    </a:moveTo>
                    <a:cubicBezTo>
                      <a:pt x="35433" y="0"/>
                      <a:pt x="8477" y="33052"/>
                      <a:pt x="0" y="84868"/>
                    </a:cubicBezTo>
                    <a:lnTo>
                      <a:pt x="38100" y="86963"/>
                    </a:lnTo>
                    <a:cubicBezTo>
                      <a:pt x="44006" y="57055"/>
                      <a:pt x="55721" y="38100"/>
                      <a:pt x="72581" y="38100"/>
                    </a:cubicBezTo>
                    <a:cubicBezTo>
                      <a:pt x="92202" y="38100"/>
                      <a:pt x="114014" y="69628"/>
                      <a:pt x="114014" y="114967"/>
                    </a:cubicBezTo>
                    <a:cubicBezTo>
                      <a:pt x="114014" y="160306"/>
                      <a:pt x="92202" y="191929"/>
                      <a:pt x="72581" y="191929"/>
                    </a:cubicBezTo>
                    <a:cubicBezTo>
                      <a:pt x="62055" y="191929"/>
                      <a:pt x="53531" y="200454"/>
                      <a:pt x="53531" y="210979"/>
                    </a:cubicBezTo>
                    <a:cubicBezTo>
                      <a:pt x="53531" y="221504"/>
                      <a:pt x="62055" y="230029"/>
                      <a:pt x="72581" y="230029"/>
                    </a:cubicBezTo>
                    <a:cubicBezTo>
                      <a:pt x="117158" y="230029"/>
                      <a:pt x="152114" y="179451"/>
                      <a:pt x="152114" y="114967"/>
                    </a:cubicBezTo>
                    <a:cubicBezTo>
                      <a:pt x="152114" y="50483"/>
                      <a:pt x="117348" y="0"/>
                      <a:pt x="72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E35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AB6E111-D6BF-C65B-B0EA-859C3507257C}"/>
                  </a:ext>
                </a:extLst>
              </p:cNvPr>
              <p:cNvSpPr/>
              <p:nvPr/>
            </p:nvSpPr>
            <p:spPr>
              <a:xfrm>
                <a:off x="2013557" y="1588038"/>
                <a:ext cx="7048" cy="19621"/>
              </a:xfrm>
              <a:custGeom>
                <a:avLst/>
                <a:gdLst>
                  <a:gd name="connsiteX0" fmla="*/ 7049 w 7048"/>
                  <a:gd name="connsiteY0" fmla="*/ 0 h 19621"/>
                  <a:gd name="connsiteX1" fmla="*/ 0 w 7048"/>
                  <a:gd name="connsiteY1" fmla="*/ 19621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19621">
                    <a:moveTo>
                      <a:pt x="7049" y="0"/>
                    </a:moveTo>
                    <a:cubicBezTo>
                      <a:pt x="5220" y="6715"/>
                      <a:pt x="2867" y="13278"/>
                      <a:pt x="0" y="19621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3536FCA-AC3A-CD78-F965-D52312D4A896}"/>
                  </a:ext>
                </a:extLst>
              </p:cNvPr>
              <p:cNvSpPr/>
              <p:nvPr/>
            </p:nvSpPr>
            <p:spPr>
              <a:xfrm>
                <a:off x="1912116" y="1461051"/>
                <a:ext cx="112896" cy="104317"/>
              </a:xfrm>
              <a:custGeom>
                <a:avLst/>
                <a:gdLst>
                  <a:gd name="connsiteX0" fmla="*/ 0 w 112896"/>
                  <a:gd name="connsiteY0" fmla="*/ 48882 h 104317"/>
                  <a:gd name="connsiteX1" fmla="*/ 56483 w 112896"/>
                  <a:gd name="connsiteY1" fmla="*/ 114 h 104317"/>
                  <a:gd name="connsiteX2" fmla="*/ 112395 w 112896"/>
                  <a:gd name="connsiteY2" fmla="*/ 104318 h 1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96" h="104317">
                    <a:moveTo>
                      <a:pt x="0" y="48882"/>
                    </a:moveTo>
                    <a:cubicBezTo>
                      <a:pt x="0" y="48882"/>
                      <a:pt x="14288" y="-2743"/>
                      <a:pt x="56483" y="114"/>
                    </a:cubicBezTo>
                    <a:cubicBezTo>
                      <a:pt x="89630" y="2400"/>
                      <a:pt x="116967" y="51645"/>
                      <a:pt x="112395" y="104318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AB86852-89E4-7916-D5B5-1E93F8137A1F}"/>
                  </a:ext>
                </a:extLst>
              </p:cNvPr>
              <p:cNvSpPr/>
              <p:nvPr/>
            </p:nvSpPr>
            <p:spPr>
              <a:xfrm>
                <a:off x="2224250" y="1458879"/>
                <a:ext cx="152114" cy="230028"/>
              </a:xfrm>
              <a:custGeom>
                <a:avLst/>
                <a:gdLst>
                  <a:gd name="connsiteX0" fmla="*/ 72676 w 152114"/>
                  <a:gd name="connsiteY0" fmla="*/ 0 h 230028"/>
                  <a:gd name="connsiteX1" fmla="*/ 0 w 152114"/>
                  <a:gd name="connsiteY1" fmla="*/ 84868 h 230028"/>
                  <a:gd name="connsiteX2" fmla="*/ 38100 w 152114"/>
                  <a:gd name="connsiteY2" fmla="*/ 86963 h 230028"/>
                  <a:gd name="connsiteX3" fmla="*/ 72580 w 152114"/>
                  <a:gd name="connsiteY3" fmla="*/ 38100 h 230028"/>
                  <a:gd name="connsiteX4" fmla="*/ 114014 w 152114"/>
                  <a:gd name="connsiteY4" fmla="*/ 114967 h 230028"/>
                  <a:gd name="connsiteX5" fmla="*/ 72580 w 152114"/>
                  <a:gd name="connsiteY5" fmla="*/ 191929 h 230028"/>
                  <a:gd name="connsiteX6" fmla="*/ 53530 w 152114"/>
                  <a:gd name="connsiteY6" fmla="*/ 210979 h 230028"/>
                  <a:gd name="connsiteX7" fmla="*/ 72580 w 152114"/>
                  <a:gd name="connsiteY7" fmla="*/ 230029 h 230028"/>
                  <a:gd name="connsiteX8" fmla="*/ 152114 w 152114"/>
                  <a:gd name="connsiteY8" fmla="*/ 114967 h 230028"/>
                  <a:gd name="connsiteX9" fmla="*/ 72676 w 152114"/>
                  <a:gd name="connsiteY9" fmla="*/ 0 h 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14" h="230028">
                    <a:moveTo>
                      <a:pt x="72676" y="0"/>
                    </a:moveTo>
                    <a:cubicBezTo>
                      <a:pt x="35433" y="0"/>
                      <a:pt x="8477" y="33052"/>
                      <a:pt x="0" y="84868"/>
                    </a:cubicBezTo>
                    <a:lnTo>
                      <a:pt x="38100" y="86963"/>
                    </a:lnTo>
                    <a:cubicBezTo>
                      <a:pt x="44005" y="57055"/>
                      <a:pt x="55721" y="38100"/>
                      <a:pt x="72580" y="38100"/>
                    </a:cubicBezTo>
                    <a:cubicBezTo>
                      <a:pt x="92202" y="38100"/>
                      <a:pt x="114014" y="69628"/>
                      <a:pt x="114014" y="114967"/>
                    </a:cubicBezTo>
                    <a:cubicBezTo>
                      <a:pt x="114014" y="160306"/>
                      <a:pt x="92202" y="191929"/>
                      <a:pt x="72580" y="191929"/>
                    </a:cubicBezTo>
                    <a:cubicBezTo>
                      <a:pt x="62055" y="191929"/>
                      <a:pt x="53530" y="200454"/>
                      <a:pt x="53530" y="210979"/>
                    </a:cubicBezTo>
                    <a:cubicBezTo>
                      <a:pt x="53530" y="221504"/>
                      <a:pt x="62055" y="230029"/>
                      <a:pt x="72580" y="230029"/>
                    </a:cubicBezTo>
                    <a:cubicBezTo>
                      <a:pt x="117157" y="230029"/>
                      <a:pt x="152114" y="179451"/>
                      <a:pt x="152114" y="114967"/>
                    </a:cubicBezTo>
                    <a:cubicBezTo>
                      <a:pt x="152114" y="50483"/>
                      <a:pt x="117253" y="0"/>
                      <a:pt x="72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E35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11B2314-4E98-DC7E-EA32-E743EC43F57C}"/>
                  </a:ext>
                </a:extLst>
              </p:cNvPr>
              <p:cNvSpPr/>
              <p:nvPr/>
            </p:nvSpPr>
            <p:spPr>
              <a:xfrm>
                <a:off x="2344550" y="1604707"/>
                <a:ext cx="7048" cy="19621"/>
              </a:xfrm>
              <a:custGeom>
                <a:avLst/>
                <a:gdLst>
                  <a:gd name="connsiteX0" fmla="*/ 7049 w 7048"/>
                  <a:gd name="connsiteY0" fmla="*/ 0 h 19621"/>
                  <a:gd name="connsiteX1" fmla="*/ 0 w 7048"/>
                  <a:gd name="connsiteY1" fmla="*/ 19621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19621">
                    <a:moveTo>
                      <a:pt x="7049" y="0"/>
                    </a:moveTo>
                    <a:cubicBezTo>
                      <a:pt x="5220" y="6715"/>
                      <a:pt x="2867" y="13278"/>
                      <a:pt x="0" y="19621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C274416-431C-425F-A5BF-B28C7E8B246C}"/>
                  </a:ext>
                </a:extLst>
              </p:cNvPr>
              <p:cNvSpPr/>
              <p:nvPr/>
            </p:nvSpPr>
            <p:spPr>
              <a:xfrm>
                <a:off x="2243109" y="1477720"/>
                <a:ext cx="112896" cy="104317"/>
              </a:xfrm>
              <a:custGeom>
                <a:avLst/>
                <a:gdLst>
                  <a:gd name="connsiteX0" fmla="*/ 0 w 112896"/>
                  <a:gd name="connsiteY0" fmla="*/ 48882 h 104317"/>
                  <a:gd name="connsiteX1" fmla="*/ 56483 w 112896"/>
                  <a:gd name="connsiteY1" fmla="*/ 114 h 104317"/>
                  <a:gd name="connsiteX2" fmla="*/ 112395 w 112896"/>
                  <a:gd name="connsiteY2" fmla="*/ 104318 h 1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96" h="104317">
                    <a:moveTo>
                      <a:pt x="0" y="48882"/>
                    </a:moveTo>
                    <a:cubicBezTo>
                      <a:pt x="0" y="48882"/>
                      <a:pt x="14288" y="-2743"/>
                      <a:pt x="56483" y="114"/>
                    </a:cubicBezTo>
                    <a:cubicBezTo>
                      <a:pt x="89630" y="2400"/>
                      <a:pt x="116967" y="51645"/>
                      <a:pt x="112395" y="104318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71104C3-87E4-3ECD-B026-A552A272275A}"/>
                  </a:ext>
                </a:extLst>
              </p:cNvPr>
              <p:cNvSpPr/>
              <p:nvPr/>
            </p:nvSpPr>
            <p:spPr>
              <a:xfrm>
                <a:off x="2555244" y="1475548"/>
                <a:ext cx="152114" cy="230028"/>
              </a:xfrm>
              <a:custGeom>
                <a:avLst/>
                <a:gdLst>
                  <a:gd name="connsiteX0" fmla="*/ 72676 w 152114"/>
                  <a:gd name="connsiteY0" fmla="*/ 0 h 230028"/>
                  <a:gd name="connsiteX1" fmla="*/ 0 w 152114"/>
                  <a:gd name="connsiteY1" fmla="*/ 84868 h 230028"/>
                  <a:gd name="connsiteX2" fmla="*/ 38100 w 152114"/>
                  <a:gd name="connsiteY2" fmla="*/ 86963 h 230028"/>
                  <a:gd name="connsiteX3" fmla="*/ 72580 w 152114"/>
                  <a:gd name="connsiteY3" fmla="*/ 38100 h 230028"/>
                  <a:gd name="connsiteX4" fmla="*/ 114014 w 152114"/>
                  <a:gd name="connsiteY4" fmla="*/ 114967 h 230028"/>
                  <a:gd name="connsiteX5" fmla="*/ 72580 w 152114"/>
                  <a:gd name="connsiteY5" fmla="*/ 191929 h 230028"/>
                  <a:gd name="connsiteX6" fmla="*/ 53530 w 152114"/>
                  <a:gd name="connsiteY6" fmla="*/ 210979 h 230028"/>
                  <a:gd name="connsiteX7" fmla="*/ 72580 w 152114"/>
                  <a:gd name="connsiteY7" fmla="*/ 230029 h 230028"/>
                  <a:gd name="connsiteX8" fmla="*/ 152114 w 152114"/>
                  <a:gd name="connsiteY8" fmla="*/ 114967 h 230028"/>
                  <a:gd name="connsiteX9" fmla="*/ 72676 w 152114"/>
                  <a:gd name="connsiteY9" fmla="*/ 0 h 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14" h="230028">
                    <a:moveTo>
                      <a:pt x="72676" y="0"/>
                    </a:moveTo>
                    <a:cubicBezTo>
                      <a:pt x="35433" y="0"/>
                      <a:pt x="8477" y="33052"/>
                      <a:pt x="0" y="84868"/>
                    </a:cubicBezTo>
                    <a:lnTo>
                      <a:pt x="38100" y="86963"/>
                    </a:lnTo>
                    <a:cubicBezTo>
                      <a:pt x="44005" y="57055"/>
                      <a:pt x="55721" y="38100"/>
                      <a:pt x="72580" y="38100"/>
                    </a:cubicBezTo>
                    <a:cubicBezTo>
                      <a:pt x="92202" y="38100"/>
                      <a:pt x="114014" y="69628"/>
                      <a:pt x="114014" y="114967"/>
                    </a:cubicBezTo>
                    <a:cubicBezTo>
                      <a:pt x="114014" y="160306"/>
                      <a:pt x="92202" y="191929"/>
                      <a:pt x="72580" y="191929"/>
                    </a:cubicBezTo>
                    <a:cubicBezTo>
                      <a:pt x="62055" y="191929"/>
                      <a:pt x="53530" y="200454"/>
                      <a:pt x="53530" y="210979"/>
                    </a:cubicBezTo>
                    <a:cubicBezTo>
                      <a:pt x="53530" y="221504"/>
                      <a:pt x="62055" y="230029"/>
                      <a:pt x="72580" y="230029"/>
                    </a:cubicBezTo>
                    <a:cubicBezTo>
                      <a:pt x="117157" y="230029"/>
                      <a:pt x="152114" y="179451"/>
                      <a:pt x="152114" y="114967"/>
                    </a:cubicBezTo>
                    <a:cubicBezTo>
                      <a:pt x="152114" y="50483"/>
                      <a:pt x="117253" y="0"/>
                      <a:pt x="72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E35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CE05403-31B5-E0FF-C591-E53D4909799A}"/>
                  </a:ext>
                </a:extLst>
              </p:cNvPr>
              <p:cNvSpPr/>
              <p:nvPr/>
            </p:nvSpPr>
            <p:spPr>
              <a:xfrm>
                <a:off x="2675544" y="1621376"/>
                <a:ext cx="7048" cy="19621"/>
              </a:xfrm>
              <a:custGeom>
                <a:avLst/>
                <a:gdLst>
                  <a:gd name="connsiteX0" fmla="*/ 7048 w 7048"/>
                  <a:gd name="connsiteY0" fmla="*/ 0 h 19621"/>
                  <a:gd name="connsiteX1" fmla="*/ 0 w 7048"/>
                  <a:gd name="connsiteY1" fmla="*/ 19621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19621">
                    <a:moveTo>
                      <a:pt x="7048" y="0"/>
                    </a:moveTo>
                    <a:cubicBezTo>
                      <a:pt x="5220" y="6715"/>
                      <a:pt x="2867" y="13278"/>
                      <a:pt x="0" y="19621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19EDF01-06E6-823D-BA9E-6A6B9625B945}"/>
                  </a:ext>
                </a:extLst>
              </p:cNvPr>
              <p:cNvSpPr/>
              <p:nvPr/>
            </p:nvSpPr>
            <p:spPr>
              <a:xfrm>
                <a:off x="2574103" y="1494388"/>
                <a:ext cx="112896" cy="104317"/>
              </a:xfrm>
              <a:custGeom>
                <a:avLst/>
                <a:gdLst>
                  <a:gd name="connsiteX0" fmla="*/ 0 w 112896"/>
                  <a:gd name="connsiteY0" fmla="*/ 48882 h 104317"/>
                  <a:gd name="connsiteX1" fmla="*/ 56483 w 112896"/>
                  <a:gd name="connsiteY1" fmla="*/ 114 h 104317"/>
                  <a:gd name="connsiteX2" fmla="*/ 112395 w 112896"/>
                  <a:gd name="connsiteY2" fmla="*/ 104318 h 1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96" h="104317">
                    <a:moveTo>
                      <a:pt x="0" y="48882"/>
                    </a:moveTo>
                    <a:cubicBezTo>
                      <a:pt x="0" y="48882"/>
                      <a:pt x="14288" y="-2743"/>
                      <a:pt x="56483" y="114"/>
                    </a:cubicBezTo>
                    <a:cubicBezTo>
                      <a:pt x="89630" y="2400"/>
                      <a:pt x="116967" y="51645"/>
                      <a:pt x="112395" y="104318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17D5FA9-9FF5-58AC-15A9-42BE6467EAD4}"/>
                  </a:ext>
                </a:extLst>
              </p:cNvPr>
              <p:cNvSpPr/>
              <p:nvPr/>
            </p:nvSpPr>
            <p:spPr>
              <a:xfrm>
                <a:off x="2892333" y="1490312"/>
                <a:ext cx="152209" cy="230028"/>
              </a:xfrm>
              <a:custGeom>
                <a:avLst/>
                <a:gdLst>
                  <a:gd name="connsiteX0" fmla="*/ 72581 w 152209"/>
                  <a:gd name="connsiteY0" fmla="*/ 0 h 230028"/>
                  <a:gd name="connsiteX1" fmla="*/ 0 w 152209"/>
                  <a:gd name="connsiteY1" fmla="*/ 84963 h 230028"/>
                  <a:gd name="connsiteX2" fmla="*/ 38100 w 152209"/>
                  <a:gd name="connsiteY2" fmla="*/ 87058 h 230028"/>
                  <a:gd name="connsiteX3" fmla="*/ 72581 w 152209"/>
                  <a:gd name="connsiteY3" fmla="*/ 38100 h 230028"/>
                  <a:gd name="connsiteX4" fmla="*/ 114110 w 152209"/>
                  <a:gd name="connsiteY4" fmla="*/ 115062 h 230028"/>
                  <a:gd name="connsiteX5" fmla="*/ 72581 w 152209"/>
                  <a:gd name="connsiteY5" fmla="*/ 191929 h 230028"/>
                  <a:gd name="connsiteX6" fmla="*/ 53531 w 152209"/>
                  <a:gd name="connsiteY6" fmla="*/ 210979 h 230028"/>
                  <a:gd name="connsiteX7" fmla="*/ 72581 w 152209"/>
                  <a:gd name="connsiteY7" fmla="*/ 230029 h 230028"/>
                  <a:gd name="connsiteX8" fmla="*/ 152210 w 152209"/>
                  <a:gd name="connsiteY8" fmla="*/ 115062 h 230028"/>
                  <a:gd name="connsiteX9" fmla="*/ 72581 w 152209"/>
                  <a:gd name="connsiteY9" fmla="*/ 0 h 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209" h="230028">
                    <a:moveTo>
                      <a:pt x="72581" y="0"/>
                    </a:moveTo>
                    <a:cubicBezTo>
                      <a:pt x="35338" y="0"/>
                      <a:pt x="8382" y="33052"/>
                      <a:pt x="0" y="84963"/>
                    </a:cubicBezTo>
                    <a:lnTo>
                      <a:pt x="38100" y="87058"/>
                    </a:lnTo>
                    <a:cubicBezTo>
                      <a:pt x="44101" y="57150"/>
                      <a:pt x="55817" y="38100"/>
                      <a:pt x="72581" y="38100"/>
                    </a:cubicBezTo>
                    <a:cubicBezTo>
                      <a:pt x="92202" y="38100"/>
                      <a:pt x="114110" y="69723"/>
                      <a:pt x="114110" y="115062"/>
                    </a:cubicBezTo>
                    <a:cubicBezTo>
                      <a:pt x="114110" y="160401"/>
                      <a:pt x="92202" y="191929"/>
                      <a:pt x="72581" y="191929"/>
                    </a:cubicBezTo>
                    <a:cubicBezTo>
                      <a:pt x="62056" y="191929"/>
                      <a:pt x="53531" y="200454"/>
                      <a:pt x="53531" y="210979"/>
                    </a:cubicBezTo>
                    <a:cubicBezTo>
                      <a:pt x="53531" y="221504"/>
                      <a:pt x="62056" y="230029"/>
                      <a:pt x="72581" y="230029"/>
                    </a:cubicBezTo>
                    <a:cubicBezTo>
                      <a:pt x="117253" y="230029"/>
                      <a:pt x="152210" y="179546"/>
                      <a:pt x="152210" y="115062"/>
                    </a:cubicBezTo>
                    <a:cubicBezTo>
                      <a:pt x="152210" y="50578"/>
                      <a:pt x="117253" y="0"/>
                      <a:pt x="7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E35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38D660B-FEBF-F64D-F197-633572D53490}"/>
                  </a:ext>
                </a:extLst>
              </p:cNvPr>
              <p:cNvSpPr/>
              <p:nvPr/>
            </p:nvSpPr>
            <p:spPr>
              <a:xfrm>
                <a:off x="3012539" y="1636235"/>
                <a:ext cx="7048" cy="19526"/>
              </a:xfrm>
              <a:custGeom>
                <a:avLst/>
                <a:gdLst>
                  <a:gd name="connsiteX0" fmla="*/ 7048 w 7048"/>
                  <a:gd name="connsiteY0" fmla="*/ 0 h 19526"/>
                  <a:gd name="connsiteX1" fmla="*/ 0 w 7048"/>
                  <a:gd name="connsiteY1" fmla="*/ 19526 h 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19526">
                    <a:moveTo>
                      <a:pt x="7048" y="0"/>
                    </a:moveTo>
                    <a:cubicBezTo>
                      <a:pt x="5239" y="6687"/>
                      <a:pt x="2886" y="13221"/>
                      <a:pt x="0" y="19526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3AB8C56-AF2B-0294-2AE4-0AD20A00125F}"/>
                  </a:ext>
                </a:extLst>
              </p:cNvPr>
              <p:cNvSpPr/>
              <p:nvPr/>
            </p:nvSpPr>
            <p:spPr>
              <a:xfrm>
                <a:off x="2911097" y="1509152"/>
                <a:ext cx="112973" cy="104413"/>
              </a:xfrm>
              <a:custGeom>
                <a:avLst/>
                <a:gdLst>
                  <a:gd name="connsiteX0" fmla="*/ 0 w 112973"/>
                  <a:gd name="connsiteY0" fmla="*/ 48977 h 104413"/>
                  <a:gd name="connsiteX1" fmla="*/ 56483 w 112973"/>
                  <a:gd name="connsiteY1" fmla="*/ 114 h 104413"/>
                  <a:gd name="connsiteX2" fmla="*/ 112490 w 112973"/>
                  <a:gd name="connsiteY2" fmla="*/ 104413 h 10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973" h="104413">
                    <a:moveTo>
                      <a:pt x="0" y="48977"/>
                    </a:moveTo>
                    <a:cubicBezTo>
                      <a:pt x="0" y="48977"/>
                      <a:pt x="14383" y="-2743"/>
                      <a:pt x="56483" y="114"/>
                    </a:cubicBezTo>
                    <a:cubicBezTo>
                      <a:pt x="89726" y="2400"/>
                      <a:pt x="116967" y="51740"/>
                      <a:pt x="112490" y="104413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91999E6-A796-8145-68EF-6CF685603570}"/>
                  </a:ext>
                </a:extLst>
              </p:cNvPr>
              <p:cNvSpPr/>
              <p:nvPr/>
            </p:nvSpPr>
            <p:spPr>
              <a:xfrm>
                <a:off x="3216088" y="1508124"/>
                <a:ext cx="152209" cy="230028"/>
              </a:xfrm>
              <a:custGeom>
                <a:avLst/>
                <a:gdLst>
                  <a:gd name="connsiteX0" fmla="*/ 72580 w 152209"/>
                  <a:gd name="connsiteY0" fmla="*/ 0 h 230028"/>
                  <a:gd name="connsiteX1" fmla="*/ 0 w 152209"/>
                  <a:gd name="connsiteY1" fmla="*/ 84868 h 230028"/>
                  <a:gd name="connsiteX2" fmla="*/ 38100 w 152209"/>
                  <a:gd name="connsiteY2" fmla="*/ 87058 h 230028"/>
                  <a:gd name="connsiteX3" fmla="*/ 72580 w 152209"/>
                  <a:gd name="connsiteY3" fmla="*/ 38100 h 230028"/>
                  <a:gd name="connsiteX4" fmla="*/ 114109 w 152209"/>
                  <a:gd name="connsiteY4" fmla="*/ 114967 h 230028"/>
                  <a:gd name="connsiteX5" fmla="*/ 72580 w 152209"/>
                  <a:gd name="connsiteY5" fmla="*/ 191929 h 230028"/>
                  <a:gd name="connsiteX6" fmla="*/ 53530 w 152209"/>
                  <a:gd name="connsiteY6" fmla="*/ 210979 h 230028"/>
                  <a:gd name="connsiteX7" fmla="*/ 72580 w 152209"/>
                  <a:gd name="connsiteY7" fmla="*/ 230029 h 230028"/>
                  <a:gd name="connsiteX8" fmla="*/ 152209 w 152209"/>
                  <a:gd name="connsiteY8" fmla="*/ 114967 h 230028"/>
                  <a:gd name="connsiteX9" fmla="*/ 72580 w 152209"/>
                  <a:gd name="connsiteY9" fmla="*/ 0 h 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209" h="230028">
                    <a:moveTo>
                      <a:pt x="72580" y="0"/>
                    </a:moveTo>
                    <a:cubicBezTo>
                      <a:pt x="35338" y="0"/>
                      <a:pt x="8382" y="33052"/>
                      <a:pt x="0" y="84868"/>
                    </a:cubicBezTo>
                    <a:lnTo>
                      <a:pt x="38100" y="87058"/>
                    </a:lnTo>
                    <a:cubicBezTo>
                      <a:pt x="44101" y="57150"/>
                      <a:pt x="55816" y="38100"/>
                      <a:pt x="72580" y="38100"/>
                    </a:cubicBezTo>
                    <a:cubicBezTo>
                      <a:pt x="92202" y="38100"/>
                      <a:pt x="114109" y="69723"/>
                      <a:pt x="114109" y="114967"/>
                    </a:cubicBezTo>
                    <a:cubicBezTo>
                      <a:pt x="114109" y="160211"/>
                      <a:pt x="92202" y="191929"/>
                      <a:pt x="72580" y="191929"/>
                    </a:cubicBezTo>
                    <a:cubicBezTo>
                      <a:pt x="62055" y="191929"/>
                      <a:pt x="53530" y="200454"/>
                      <a:pt x="53530" y="210979"/>
                    </a:cubicBezTo>
                    <a:cubicBezTo>
                      <a:pt x="53530" y="221504"/>
                      <a:pt x="62055" y="230029"/>
                      <a:pt x="72580" y="230029"/>
                    </a:cubicBezTo>
                    <a:cubicBezTo>
                      <a:pt x="117253" y="230029"/>
                      <a:pt x="152209" y="179451"/>
                      <a:pt x="152209" y="114967"/>
                    </a:cubicBezTo>
                    <a:cubicBezTo>
                      <a:pt x="152209" y="50483"/>
                      <a:pt x="117253" y="0"/>
                      <a:pt x="72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E35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497576F-AB37-D13E-1E5F-142F5124CC7A}"/>
                  </a:ext>
                </a:extLst>
              </p:cNvPr>
              <p:cNvSpPr/>
              <p:nvPr/>
            </p:nvSpPr>
            <p:spPr>
              <a:xfrm>
                <a:off x="3336294" y="1653475"/>
                <a:ext cx="7048" cy="19621"/>
              </a:xfrm>
              <a:custGeom>
                <a:avLst/>
                <a:gdLst>
                  <a:gd name="connsiteX0" fmla="*/ 7048 w 7048"/>
                  <a:gd name="connsiteY0" fmla="*/ 0 h 19621"/>
                  <a:gd name="connsiteX1" fmla="*/ 0 w 7048"/>
                  <a:gd name="connsiteY1" fmla="*/ 19622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19621">
                    <a:moveTo>
                      <a:pt x="7048" y="0"/>
                    </a:moveTo>
                    <a:cubicBezTo>
                      <a:pt x="5258" y="6725"/>
                      <a:pt x="2895" y="13287"/>
                      <a:pt x="0" y="19622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5F5141C-211F-7E76-9F0A-016B2BFB0BEB}"/>
                  </a:ext>
                </a:extLst>
              </p:cNvPr>
              <p:cNvSpPr/>
              <p:nvPr/>
            </p:nvSpPr>
            <p:spPr>
              <a:xfrm>
                <a:off x="3234852" y="1526488"/>
                <a:ext cx="112973" cy="104317"/>
              </a:xfrm>
              <a:custGeom>
                <a:avLst/>
                <a:gdLst>
                  <a:gd name="connsiteX0" fmla="*/ 0 w 112973"/>
                  <a:gd name="connsiteY0" fmla="*/ 48977 h 104317"/>
                  <a:gd name="connsiteX1" fmla="*/ 56483 w 112973"/>
                  <a:gd name="connsiteY1" fmla="*/ 114 h 104317"/>
                  <a:gd name="connsiteX2" fmla="*/ 112490 w 112973"/>
                  <a:gd name="connsiteY2" fmla="*/ 104318 h 1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973" h="104317">
                    <a:moveTo>
                      <a:pt x="0" y="48977"/>
                    </a:moveTo>
                    <a:cubicBezTo>
                      <a:pt x="0" y="48977"/>
                      <a:pt x="14383" y="-2743"/>
                      <a:pt x="56483" y="114"/>
                    </a:cubicBezTo>
                    <a:cubicBezTo>
                      <a:pt x="89725" y="2400"/>
                      <a:pt x="116967" y="51644"/>
                      <a:pt x="112490" y="104318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216CB20-21B9-ABAE-5AF5-D8160B6CD80F}"/>
                  </a:ext>
                </a:extLst>
              </p:cNvPr>
              <p:cNvSpPr/>
              <p:nvPr/>
            </p:nvSpPr>
            <p:spPr>
              <a:xfrm>
                <a:off x="4155253" y="2793129"/>
                <a:ext cx="75247" cy="129972"/>
              </a:xfrm>
              <a:custGeom>
                <a:avLst/>
                <a:gdLst>
                  <a:gd name="connsiteX0" fmla="*/ 56198 w 75247"/>
                  <a:gd name="connsiteY0" fmla="*/ 19919 h 129972"/>
                  <a:gd name="connsiteX1" fmla="*/ 75248 w 75247"/>
                  <a:gd name="connsiteY1" fmla="*/ 57162 h 129972"/>
                  <a:gd name="connsiteX2" fmla="*/ 49149 w 75247"/>
                  <a:gd name="connsiteY2" fmla="*/ 112978 h 129972"/>
                  <a:gd name="connsiteX3" fmla="*/ 11906 w 75247"/>
                  <a:gd name="connsiteY3" fmla="*/ 112978 h 129972"/>
                  <a:gd name="connsiteX4" fmla="*/ 19336 w 75247"/>
                  <a:gd name="connsiteY4" fmla="*/ 68306 h 129972"/>
                  <a:gd name="connsiteX5" fmla="*/ 286 w 75247"/>
                  <a:gd name="connsiteY5" fmla="*/ 25253 h 129972"/>
                  <a:gd name="connsiteX6" fmla="*/ 26956 w 75247"/>
                  <a:gd name="connsiteY6" fmla="*/ 1250 h 1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47" h="129972">
                    <a:moveTo>
                      <a:pt x="56198" y="19919"/>
                    </a:moveTo>
                    <a:cubicBezTo>
                      <a:pt x="56198" y="19919"/>
                      <a:pt x="75248" y="46018"/>
                      <a:pt x="75248" y="57162"/>
                    </a:cubicBezTo>
                    <a:cubicBezTo>
                      <a:pt x="75248" y="68306"/>
                      <a:pt x="49149" y="86975"/>
                      <a:pt x="49149" y="112978"/>
                    </a:cubicBezTo>
                    <a:cubicBezTo>
                      <a:pt x="49149" y="138982"/>
                      <a:pt x="15621" y="132028"/>
                      <a:pt x="11906" y="112978"/>
                    </a:cubicBezTo>
                    <a:cubicBezTo>
                      <a:pt x="8192" y="93928"/>
                      <a:pt x="19336" y="68306"/>
                      <a:pt x="19336" y="68306"/>
                    </a:cubicBezTo>
                    <a:cubicBezTo>
                      <a:pt x="19336" y="68306"/>
                      <a:pt x="3810" y="58781"/>
                      <a:pt x="286" y="25253"/>
                    </a:cubicBezTo>
                    <a:cubicBezTo>
                      <a:pt x="-3238" y="-8275"/>
                      <a:pt x="26956" y="1250"/>
                      <a:pt x="26956" y="1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A40FE40-A363-C638-3CA1-0FCB9203CA12}"/>
                  </a:ext>
                </a:extLst>
              </p:cNvPr>
              <p:cNvSpPr/>
              <p:nvPr/>
            </p:nvSpPr>
            <p:spPr>
              <a:xfrm>
                <a:off x="1607408" y="1740819"/>
                <a:ext cx="2493361" cy="1872996"/>
              </a:xfrm>
              <a:custGeom>
                <a:avLst/>
                <a:gdLst>
                  <a:gd name="connsiteX0" fmla="*/ 2127792 w 2493361"/>
                  <a:gd name="connsiteY0" fmla="*/ 814388 h 1872996"/>
                  <a:gd name="connsiteX1" fmla="*/ 1793274 w 2493361"/>
                  <a:gd name="connsiteY1" fmla="*/ 72676 h 1872996"/>
                  <a:gd name="connsiteX2" fmla="*/ 2 w 2493361"/>
                  <a:gd name="connsiteY2" fmla="*/ 0 h 1872996"/>
                  <a:gd name="connsiteX3" fmla="*/ 400052 w 2493361"/>
                  <a:gd name="connsiteY3" fmla="*/ 1872996 h 1872996"/>
                  <a:gd name="connsiteX4" fmla="*/ 1383509 w 2493361"/>
                  <a:gd name="connsiteY4" fmla="*/ 1640872 h 1872996"/>
                  <a:gd name="connsiteX5" fmla="*/ 2493362 w 2493361"/>
                  <a:gd name="connsiteY5" fmla="*/ 1134428 h 1872996"/>
                  <a:gd name="connsiteX6" fmla="*/ 2127792 w 2493361"/>
                  <a:gd name="connsiteY6" fmla="*/ 814388 h 187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3361" h="1872996">
                    <a:moveTo>
                      <a:pt x="2127792" y="814388"/>
                    </a:moveTo>
                    <a:cubicBezTo>
                      <a:pt x="1989775" y="579692"/>
                      <a:pt x="1844804" y="209074"/>
                      <a:pt x="1793274" y="72676"/>
                    </a:cubicBezTo>
                    <a:lnTo>
                      <a:pt x="2" y="0"/>
                    </a:lnTo>
                    <a:cubicBezTo>
                      <a:pt x="-1141" y="1325404"/>
                      <a:pt x="400052" y="1872996"/>
                      <a:pt x="400052" y="1872996"/>
                    </a:cubicBezTo>
                    <a:cubicBezTo>
                      <a:pt x="400052" y="1872996"/>
                      <a:pt x="856776" y="1837658"/>
                      <a:pt x="1383509" y="1640872"/>
                    </a:cubicBezTo>
                    <a:cubicBezTo>
                      <a:pt x="1889667" y="1451801"/>
                      <a:pt x="2493362" y="1134428"/>
                      <a:pt x="2493362" y="1134428"/>
                    </a:cubicBezTo>
                    <a:cubicBezTo>
                      <a:pt x="2493362" y="1134428"/>
                      <a:pt x="2299528" y="1106519"/>
                      <a:pt x="2127792" y="814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947D923-4E5D-5671-DD23-258D6D72B6B6}"/>
                  </a:ext>
                </a:extLst>
              </p:cNvPr>
              <p:cNvSpPr/>
              <p:nvPr/>
            </p:nvSpPr>
            <p:spPr>
              <a:xfrm>
                <a:off x="1607411" y="1740819"/>
                <a:ext cx="1904333" cy="368617"/>
              </a:xfrm>
              <a:custGeom>
                <a:avLst/>
                <a:gdLst>
                  <a:gd name="connsiteX0" fmla="*/ 1793272 w 1904333"/>
                  <a:gd name="connsiteY0" fmla="*/ 72676 h 368617"/>
                  <a:gd name="connsiteX1" fmla="*/ 0 w 1904333"/>
                  <a:gd name="connsiteY1" fmla="*/ 0 h 368617"/>
                  <a:gd name="connsiteX2" fmla="*/ 10573 w 1904333"/>
                  <a:gd name="connsiteY2" fmla="*/ 368618 h 368617"/>
                  <a:gd name="connsiteX3" fmla="*/ 1904333 w 1904333"/>
                  <a:gd name="connsiteY3" fmla="*/ 350901 h 368617"/>
                  <a:gd name="connsiteX4" fmla="*/ 1793272 w 1904333"/>
                  <a:gd name="connsiteY4" fmla="*/ 72676 h 36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333" h="368617">
                    <a:moveTo>
                      <a:pt x="1793272" y="72676"/>
                    </a:moveTo>
                    <a:lnTo>
                      <a:pt x="0" y="0"/>
                    </a:lnTo>
                    <a:cubicBezTo>
                      <a:pt x="0" y="130397"/>
                      <a:pt x="3715" y="253079"/>
                      <a:pt x="10573" y="368618"/>
                    </a:cubicBezTo>
                    <a:lnTo>
                      <a:pt x="1904333" y="350901"/>
                    </a:lnTo>
                    <a:cubicBezTo>
                      <a:pt x="1855280" y="234029"/>
                      <a:pt x="1815751" y="131636"/>
                      <a:pt x="1793272" y="72676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C9D3EA2-1A0A-E2A2-1D25-DAAECC0EEB6C}"/>
                  </a:ext>
                </a:extLst>
              </p:cNvPr>
              <p:cNvSpPr/>
              <p:nvPr/>
            </p:nvSpPr>
            <p:spPr>
              <a:xfrm>
                <a:off x="3432401" y="2205639"/>
                <a:ext cx="84772" cy="2952"/>
              </a:xfrm>
              <a:custGeom>
                <a:avLst/>
                <a:gdLst>
                  <a:gd name="connsiteX0" fmla="*/ 0 w 84772"/>
                  <a:gd name="connsiteY0" fmla="*/ 2953 h 2952"/>
                  <a:gd name="connsiteX1" fmla="*/ 84772 w 84772"/>
                  <a:gd name="connsiteY1" fmla="*/ 0 h 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772" h="2952">
                    <a:moveTo>
                      <a:pt x="0" y="2953"/>
                    </a:moveTo>
                    <a:lnTo>
                      <a:pt x="84772" y="0"/>
                    </a:lnTo>
                  </a:path>
                </a:pathLst>
              </a:custGeom>
              <a:ln w="2857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042BC63-2FD3-01A9-2DCC-E0AD8FDC0765}"/>
                  </a:ext>
                </a:extLst>
              </p:cNvPr>
              <p:cNvSpPr/>
              <p:nvPr/>
            </p:nvSpPr>
            <p:spPr>
              <a:xfrm>
                <a:off x="3183227" y="2210688"/>
                <a:ext cx="185642" cy="6381"/>
              </a:xfrm>
              <a:custGeom>
                <a:avLst/>
                <a:gdLst>
                  <a:gd name="connsiteX0" fmla="*/ 0 w 185642"/>
                  <a:gd name="connsiteY0" fmla="*/ 6382 h 6381"/>
                  <a:gd name="connsiteX1" fmla="*/ 185642 w 185642"/>
                  <a:gd name="connsiteY1" fmla="*/ 0 h 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642" h="6381">
                    <a:moveTo>
                      <a:pt x="0" y="6382"/>
                    </a:moveTo>
                    <a:lnTo>
                      <a:pt x="185642" y="0"/>
                    </a:lnTo>
                  </a:path>
                </a:pathLst>
              </a:custGeom>
              <a:ln w="2857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4C435A5-B1A7-064E-C369-1EA99E52A7CE}"/>
                  </a:ext>
                </a:extLst>
              </p:cNvPr>
              <p:cNvSpPr/>
              <p:nvPr/>
            </p:nvSpPr>
            <p:spPr>
              <a:xfrm>
                <a:off x="2881570" y="2219165"/>
                <a:ext cx="238601" cy="8096"/>
              </a:xfrm>
              <a:custGeom>
                <a:avLst/>
                <a:gdLst>
                  <a:gd name="connsiteX0" fmla="*/ 0 w 238601"/>
                  <a:gd name="connsiteY0" fmla="*/ 8096 h 8096"/>
                  <a:gd name="connsiteX1" fmla="*/ 238601 w 238601"/>
                  <a:gd name="connsiteY1" fmla="*/ 0 h 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601" h="8096">
                    <a:moveTo>
                      <a:pt x="0" y="8096"/>
                    </a:moveTo>
                    <a:lnTo>
                      <a:pt x="238601" y="0"/>
                    </a:lnTo>
                  </a:path>
                </a:pathLst>
              </a:custGeom>
              <a:ln w="2857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43F6553-8BA9-5112-D476-C23A146B75A2}"/>
                  </a:ext>
                </a:extLst>
              </p:cNvPr>
              <p:cNvSpPr/>
              <p:nvPr/>
            </p:nvSpPr>
            <p:spPr>
              <a:xfrm>
                <a:off x="2574675" y="2229071"/>
                <a:ext cx="254222" cy="8572"/>
              </a:xfrm>
              <a:custGeom>
                <a:avLst/>
                <a:gdLst>
                  <a:gd name="connsiteX0" fmla="*/ 0 w 254222"/>
                  <a:gd name="connsiteY0" fmla="*/ 8572 h 8572"/>
                  <a:gd name="connsiteX1" fmla="*/ 254222 w 254222"/>
                  <a:gd name="connsiteY1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222" h="8572">
                    <a:moveTo>
                      <a:pt x="0" y="8572"/>
                    </a:moveTo>
                    <a:lnTo>
                      <a:pt x="254222" y="0"/>
                    </a:lnTo>
                  </a:path>
                </a:pathLst>
              </a:custGeom>
              <a:ln w="2857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C6FAEED-48A5-CAE5-CB1A-CA14C7862AA4}"/>
                  </a:ext>
                </a:extLst>
              </p:cNvPr>
              <p:cNvSpPr/>
              <p:nvPr/>
            </p:nvSpPr>
            <p:spPr>
              <a:xfrm>
                <a:off x="2277971" y="2239834"/>
                <a:ext cx="233076" cy="7905"/>
              </a:xfrm>
              <a:custGeom>
                <a:avLst/>
                <a:gdLst>
                  <a:gd name="connsiteX0" fmla="*/ 0 w 233076"/>
                  <a:gd name="connsiteY0" fmla="*/ 7906 h 7905"/>
                  <a:gd name="connsiteX1" fmla="*/ 233077 w 233076"/>
                  <a:gd name="connsiteY1" fmla="*/ 0 h 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076" h="7905">
                    <a:moveTo>
                      <a:pt x="0" y="7906"/>
                    </a:moveTo>
                    <a:lnTo>
                      <a:pt x="233077" y="0"/>
                    </a:lnTo>
                  </a:path>
                </a:pathLst>
              </a:custGeom>
              <a:ln w="2857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0481DD8-24C5-3A06-E884-8209A0CB3368}"/>
                  </a:ext>
                </a:extLst>
              </p:cNvPr>
              <p:cNvSpPr/>
              <p:nvPr/>
            </p:nvSpPr>
            <p:spPr>
              <a:xfrm>
                <a:off x="1965360" y="2250407"/>
                <a:ext cx="233267" cy="8001"/>
              </a:xfrm>
              <a:custGeom>
                <a:avLst/>
                <a:gdLst>
                  <a:gd name="connsiteX0" fmla="*/ 0 w 233267"/>
                  <a:gd name="connsiteY0" fmla="*/ 8001 h 8001"/>
                  <a:gd name="connsiteX1" fmla="*/ 233267 w 233267"/>
                  <a:gd name="connsiteY1" fmla="*/ 0 h 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267" h="8001">
                    <a:moveTo>
                      <a:pt x="0" y="8001"/>
                    </a:moveTo>
                    <a:lnTo>
                      <a:pt x="233267" y="0"/>
                    </a:lnTo>
                  </a:path>
                </a:pathLst>
              </a:custGeom>
              <a:ln w="2857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C61A393-2C22-F148-2C4D-D4F6C2384012}"/>
                  </a:ext>
                </a:extLst>
              </p:cNvPr>
              <p:cNvSpPr/>
              <p:nvPr/>
            </p:nvSpPr>
            <p:spPr>
              <a:xfrm>
                <a:off x="1690183" y="2260313"/>
                <a:ext cx="217074" cy="7429"/>
              </a:xfrm>
              <a:custGeom>
                <a:avLst/>
                <a:gdLst>
                  <a:gd name="connsiteX0" fmla="*/ 0 w 217074"/>
                  <a:gd name="connsiteY0" fmla="*/ 7430 h 7429"/>
                  <a:gd name="connsiteX1" fmla="*/ 217075 w 217074"/>
                  <a:gd name="connsiteY1" fmla="*/ 0 h 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074" h="7429">
                    <a:moveTo>
                      <a:pt x="0" y="7430"/>
                    </a:moveTo>
                    <a:lnTo>
                      <a:pt x="217075" y="0"/>
                    </a:lnTo>
                  </a:path>
                </a:pathLst>
              </a:custGeom>
              <a:ln w="2857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20138B7-9719-67C5-6066-5A03BDED3F50}"/>
                  </a:ext>
                </a:extLst>
              </p:cNvPr>
              <p:cNvSpPr/>
              <p:nvPr/>
            </p:nvSpPr>
            <p:spPr>
              <a:xfrm>
                <a:off x="1654845" y="2351848"/>
                <a:ext cx="1972913" cy="120205"/>
              </a:xfrm>
              <a:custGeom>
                <a:avLst/>
                <a:gdLst>
                  <a:gd name="connsiteX0" fmla="*/ 0 w 1972913"/>
                  <a:gd name="connsiteY0" fmla="*/ 120205 h 120205"/>
                  <a:gd name="connsiteX1" fmla="*/ 1972913 w 1972913"/>
                  <a:gd name="connsiteY1" fmla="*/ 0 h 12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72913" h="120205">
                    <a:moveTo>
                      <a:pt x="0" y="120205"/>
                    </a:moveTo>
                    <a:lnTo>
                      <a:pt x="1972913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C5A72F6-2937-0183-E05A-CBCAE0443CBE}"/>
                  </a:ext>
                </a:extLst>
              </p:cNvPr>
              <p:cNvSpPr/>
              <p:nvPr/>
            </p:nvSpPr>
            <p:spPr>
              <a:xfrm>
                <a:off x="1966599" y="2455099"/>
                <a:ext cx="378237" cy="1106995"/>
              </a:xfrm>
              <a:custGeom>
                <a:avLst/>
                <a:gdLst>
                  <a:gd name="connsiteX0" fmla="*/ 0 w 378237"/>
                  <a:gd name="connsiteY0" fmla="*/ 0 h 1106995"/>
                  <a:gd name="connsiteX1" fmla="*/ 378238 w 378237"/>
                  <a:gd name="connsiteY1" fmla="*/ 1106996 h 110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237" h="1106995">
                    <a:moveTo>
                      <a:pt x="0" y="0"/>
                    </a:moveTo>
                    <a:cubicBezTo>
                      <a:pt x="0" y="0"/>
                      <a:pt x="32385" y="524637"/>
                      <a:pt x="378238" y="1106996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1033748-C165-AA78-F220-3801B25DC259}"/>
                  </a:ext>
                </a:extLst>
              </p:cNvPr>
              <p:cNvSpPr/>
              <p:nvPr/>
            </p:nvSpPr>
            <p:spPr>
              <a:xfrm>
                <a:off x="2284924" y="2434049"/>
                <a:ext cx="415671" cy="1039463"/>
              </a:xfrm>
              <a:custGeom>
                <a:avLst/>
                <a:gdLst>
                  <a:gd name="connsiteX0" fmla="*/ 0 w 415671"/>
                  <a:gd name="connsiteY0" fmla="*/ 0 h 1039463"/>
                  <a:gd name="connsiteX1" fmla="*/ 415671 w 415671"/>
                  <a:gd name="connsiteY1" fmla="*/ 1039463 h 103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671" h="1039463">
                    <a:moveTo>
                      <a:pt x="0" y="0"/>
                    </a:moveTo>
                    <a:cubicBezTo>
                      <a:pt x="0" y="0"/>
                      <a:pt x="36481" y="600075"/>
                      <a:pt x="415671" y="1039463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41B1434-D776-906E-F5A2-DB5F35E1D99C}"/>
                  </a:ext>
                </a:extLst>
              </p:cNvPr>
              <p:cNvSpPr/>
              <p:nvPr/>
            </p:nvSpPr>
            <p:spPr>
              <a:xfrm>
                <a:off x="2573150" y="2416332"/>
                <a:ext cx="445293" cy="949451"/>
              </a:xfrm>
              <a:custGeom>
                <a:avLst/>
                <a:gdLst>
                  <a:gd name="connsiteX0" fmla="*/ 0 w 445293"/>
                  <a:gd name="connsiteY0" fmla="*/ 0 h 949451"/>
                  <a:gd name="connsiteX1" fmla="*/ 445294 w 445293"/>
                  <a:gd name="connsiteY1" fmla="*/ 949452 h 94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293" h="949451">
                    <a:moveTo>
                      <a:pt x="0" y="0"/>
                    </a:moveTo>
                    <a:cubicBezTo>
                      <a:pt x="0" y="0"/>
                      <a:pt x="19050" y="552450"/>
                      <a:pt x="445294" y="949452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80C7049-6388-15F4-48C2-0E6C304072F2}"/>
                  </a:ext>
                </a:extLst>
              </p:cNvPr>
              <p:cNvSpPr/>
              <p:nvPr/>
            </p:nvSpPr>
            <p:spPr>
              <a:xfrm>
                <a:off x="2871950" y="2403474"/>
                <a:ext cx="459581" cy="830484"/>
              </a:xfrm>
              <a:custGeom>
                <a:avLst/>
                <a:gdLst>
                  <a:gd name="connsiteX0" fmla="*/ 0 w 459581"/>
                  <a:gd name="connsiteY0" fmla="*/ 0 h 830484"/>
                  <a:gd name="connsiteX1" fmla="*/ 459581 w 459581"/>
                  <a:gd name="connsiteY1" fmla="*/ 830485 h 83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9581" h="830484">
                    <a:moveTo>
                      <a:pt x="0" y="0"/>
                    </a:moveTo>
                    <a:cubicBezTo>
                      <a:pt x="0" y="0"/>
                      <a:pt x="47054" y="614172"/>
                      <a:pt x="459581" y="830485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F980669-73A6-C6CC-3C96-7030FE620028}"/>
                  </a:ext>
                </a:extLst>
              </p:cNvPr>
              <p:cNvSpPr/>
              <p:nvPr/>
            </p:nvSpPr>
            <p:spPr>
              <a:xfrm>
                <a:off x="3185037" y="2378804"/>
                <a:ext cx="455104" cy="718947"/>
              </a:xfrm>
              <a:custGeom>
                <a:avLst/>
                <a:gdLst>
                  <a:gd name="connsiteX0" fmla="*/ 0 w 455104"/>
                  <a:gd name="connsiteY0" fmla="*/ 0 h 718947"/>
                  <a:gd name="connsiteX1" fmla="*/ 455105 w 455104"/>
                  <a:gd name="connsiteY1" fmla="*/ 718947 h 71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5104" h="718947">
                    <a:moveTo>
                      <a:pt x="0" y="0"/>
                    </a:moveTo>
                    <a:cubicBezTo>
                      <a:pt x="0" y="0"/>
                      <a:pt x="33147" y="464534"/>
                      <a:pt x="455105" y="718947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3D5E6A-672B-E02F-420F-7A371199405A}"/>
                  </a:ext>
                </a:extLst>
              </p:cNvPr>
              <p:cNvSpPr/>
              <p:nvPr/>
            </p:nvSpPr>
            <p:spPr>
              <a:xfrm>
                <a:off x="3431544" y="2363754"/>
                <a:ext cx="431196" cy="630459"/>
              </a:xfrm>
              <a:custGeom>
                <a:avLst/>
                <a:gdLst>
                  <a:gd name="connsiteX0" fmla="*/ 0 w 431196"/>
                  <a:gd name="connsiteY0" fmla="*/ 0 h 630459"/>
                  <a:gd name="connsiteX1" fmla="*/ 431197 w 431196"/>
                  <a:gd name="connsiteY1" fmla="*/ 630460 h 63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196" h="630459">
                    <a:moveTo>
                      <a:pt x="0" y="0"/>
                    </a:moveTo>
                    <a:cubicBezTo>
                      <a:pt x="0" y="0"/>
                      <a:pt x="113538" y="476250"/>
                      <a:pt x="431197" y="630460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0A7B12A-93E8-ED1C-FF39-60EC0B4B9018}"/>
                  </a:ext>
                </a:extLst>
              </p:cNvPr>
              <p:cNvSpPr/>
              <p:nvPr/>
            </p:nvSpPr>
            <p:spPr>
              <a:xfrm>
                <a:off x="1698089" y="2521012"/>
                <a:ext cx="2015109" cy="221646"/>
              </a:xfrm>
              <a:custGeom>
                <a:avLst/>
                <a:gdLst>
                  <a:gd name="connsiteX0" fmla="*/ 0 w 2015109"/>
                  <a:gd name="connsiteY0" fmla="*/ 221647 h 221646"/>
                  <a:gd name="connsiteX1" fmla="*/ 2015109 w 2015109"/>
                  <a:gd name="connsiteY1" fmla="*/ 0 h 2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5109" h="221646">
                    <a:moveTo>
                      <a:pt x="0" y="221647"/>
                    </a:moveTo>
                    <a:lnTo>
                      <a:pt x="2015109" y="0"/>
                    </a:lnTo>
                  </a:path>
                </a:pathLst>
              </a:custGeom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82401BA-F85B-AB2B-34D5-5D1321FDBAF1}"/>
                  </a:ext>
                </a:extLst>
              </p:cNvPr>
              <p:cNvSpPr/>
              <p:nvPr/>
            </p:nvSpPr>
            <p:spPr>
              <a:xfrm>
                <a:off x="1750667" y="2663220"/>
                <a:ext cx="2056257" cy="316515"/>
              </a:xfrm>
              <a:custGeom>
                <a:avLst/>
                <a:gdLst>
                  <a:gd name="connsiteX0" fmla="*/ 0 w 2056257"/>
                  <a:gd name="connsiteY0" fmla="*/ 316516 h 316515"/>
                  <a:gd name="connsiteX1" fmla="*/ 2056257 w 2056257"/>
                  <a:gd name="connsiteY1" fmla="*/ 0 h 31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6257" h="316515">
                    <a:moveTo>
                      <a:pt x="0" y="316516"/>
                    </a:moveTo>
                    <a:cubicBezTo>
                      <a:pt x="0" y="316516"/>
                      <a:pt x="430244" y="299657"/>
                      <a:pt x="2056257" y="0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A5844B0-4352-1B2F-EB7D-45F2078B851A}"/>
                  </a:ext>
                </a:extLst>
              </p:cNvPr>
              <p:cNvSpPr/>
              <p:nvPr/>
            </p:nvSpPr>
            <p:spPr>
              <a:xfrm>
                <a:off x="1826581" y="2755517"/>
                <a:ext cx="2061019" cy="476333"/>
              </a:xfrm>
              <a:custGeom>
                <a:avLst/>
                <a:gdLst>
                  <a:gd name="connsiteX0" fmla="*/ 0 w 2061019"/>
                  <a:gd name="connsiteY0" fmla="*/ 475202 h 476333"/>
                  <a:gd name="connsiteX1" fmla="*/ 2061020 w 2061019"/>
                  <a:gd name="connsiteY1" fmla="*/ 0 h 47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1019" h="476333">
                    <a:moveTo>
                      <a:pt x="0" y="475202"/>
                    </a:moveTo>
                    <a:cubicBezTo>
                      <a:pt x="0" y="475202"/>
                      <a:pt x="419100" y="522827"/>
                      <a:pt x="2061020" y="0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33B420E-EE42-7223-DC23-55B6BE2CCF68}"/>
                  </a:ext>
                </a:extLst>
              </p:cNvPr>
              <p:cNvSpPr/>
              <p:nvPr/>
            </p:nvSpPr>
            <p:spPr>
              <a:xfrm>
                <a:off x="1917259" y="2830574"/>
                <a:ext cx="2065591" cy="625764"/>
              </a:xfrm>
              <a:custGeom>
                <a:avLst/>
                <a:gdLst>
                  <a:gd name="connsiteX0" fmla="*/ 0 w 2065591"/>
                  <a:gd name="connsiteY0" fmla="*/ 619125 h 625764"/>
                  <a:gd name="connsiteX1" fmla="*/ 2065592 w 2065591"/>
                  <a:gd name="connsiteY1" fmla="*/ 0 h 62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5591" h="625764">
                    <a:moveTo>
                      <a:pt x="0" y="619125"/>
                    </a:moveTo>
                    <a:cubicBezTo>
                      <a:pt x="0" y="619125"/>
                      <a:pt x="349377" y="734854"/>
                      <a:pt x="2065592" y="0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1098821-3D0E-2748-7951-7935F054DD79}"/>
                  </a:ext>
                </a:extLst>
              </p:cNvPr>
              <p:cNvSpPr/>
              <p:nvPr/>
            </p:nvSpPr>
            <p:spPr>
              <a:xfrm>
                <a:off x="1709203" y="1896552"/>
                <a:ext cx="693941" cy="103538"/>
              </a:xfrm>
              <a:custGeom>
                <a:avLst/>
                <a:gdLst>
                  <a:gd name="connsiteX0" fmla="*/ 672781 w 693941"/>
                  <a:gd name="connsiteY0" fmla="*/ 103538 h 103538"/>
                  <a:gd name="connsiteX1" fmla="*/ 26795 w 693941"/>
                  <a:gd name="connsiteY1" fmla="*/ 94870 h 103538"/>
                  <a:gd name="connsiteX2" fmla="*/ 5650 w 693941"/>
                  <a:gd name="connsiteY2" fmla="*/ 75820 h 103538"/>
                  <a:gd name="connsiteX3" fmla="*/ 125 w 693941"/>
                  <a:gd name="connsiteY3" fmla="*/ 23623 h 103538"/>
                  <a:gd name="connsiteX4" fmla="*/ 19052 w 693941"/>
                  <a:gd name="connsiteY4" fmla="*/ 125 h 103538"/>
                  <a:gd name="connsiteX5" fmla="*/ 21652 w 693941"/>
                  <a:gd name="connsiteY5" fmla="*/ 1 h 103538"/>
                  <a:gd name="connsiteX6" fmla="*/ 659827 w 693941"/>
                  <a:gd name="connsiteY6" fmla="*/ 11050 h 103538"/>
                  <a:gd name="connsiteX7" fmla="*/ 680306 w 693941"/>
                  <a:gd name="connsiteY7" fmla="*/ 27243 h 103538"/>
                  <a:gd name="connsiteX8" fmla="*/ 693260 w 693941"/>
                  <a:gd name="connsiteY8" fmla="*/ 76868 h 103538"/>
                  <a:gd name="connsiteX9" fmla="*/ 677934 w 693941"/>
                  <a:gd name="connsiteY9" fmla="*/ 102862 h 103538"/>
                  <a:gd name="connsiteX10" fmla="*/ 672781 w 693941"/>
                  <a:gd name="connsiteY10" fmla="*/ 103538 h 10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3941" h="103538">
                    <a:moveTo>
                      <a:pt x="672781" y="103538"/>
                    </a:moveTo>
                    <a:lnTo>
                      <a:pt x="26795" y="94870"/>
                    </a:lnTo>
                    <a:cubicBezTo>
                      <a:pt x="15975" y="94709"/>
                      <a:pt x="6936" y="86565"/>
                      <a:pt x="5650" y="75820"/>
                    </a:cubicBezTo>
                    <a:lnTo>
                      <a:pt x="125" y="23623"/>
                    </a:lnTo>
                    <a:cubicBezTo>
                      <a:pt x="-1142" y="11908"/>
                      <a:pt x="7336" y="1383"/>
                      <a:pt x="19052" y="125"/>
                    </a:cubicBezTo>
                    <a:cubicBezTo>
                      <a:pt x="19918" y="30"/>
                      <a:pt x="20785" y="-8"/>
                      <a:pt x="21652" y="1"/>
                    </a:cubicBezTo>
                    <a:lnTo>
                      <a:pt x="659827" y="11050"/>
                    </a:lnTo>
                    <a:cubicBezTo>
                      <a:pt x="669523" y="11222"/>
                      <a:pt x="677905" y="17851"/>
                      <a:pt x="680306" y="27243"/>
                    </a:cubicBezTo>
                    <a:lnTo>
                      <a:pt x="693260" y="76868"/>
                    </a:lnTo>
                    <a:cubicBezTo>
                      <a:pt x="696203" y="88279"/>
                      <a:pt x="689345" y="99919"/>
                      <a:pt x="677934" y="102862"/>
                    </a:cubicBezTo>
                    <a:cubicBezTo>
                      <a:pt x="676248" y="103300"/>
                      <a:pt x="674524" y="103519"/>
                      <a:pt x="672781" y="1035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022FADFD-3CFC-6BFF-C7A4-A3AFC5CA0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1253" y="2118742"/>
            <a:ext cx="5050665" cy="20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4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5E791-C91D-33B1-B926-F9236ED911DF}"/>
              </a:ext>
            </a:extLst>
          </p:cNvPr>
          <p:cNvSpPr txBox="1"/>
          <p:nvPr/>
        </p:nvSpPr>
        <p:spPr>
          <a:xfrm>
            <a:off x="673607" y="242062"/>
            <a:ext cx="11141778" cy="750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ระบุคะแนน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As is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กับ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To be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nit" panose="00000500000000000000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0071C-3416-C959-9958-4ADC6905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06" b="8176"/>
          <a:stretch>
            <a:fillRect/>
          </a:stretch>
        </p:blipFill>
        <p:spPr>
          <a:xfrm>
            <a:off x="673607" y="1924365"/>
            <a:ext cx="8470393" cy="4434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0F0753-32E4-EE14-7805-3E4E1771A847}"/>
              </a:ext>
            </a:extLst>
          </p:cNvPr>
          <p:cNvSpPr txBox="1"/>
          <p:nvPr/>
        </p:nvSpPr>
        <p:spPr>
          <a:xfrm>
            <a:off x="737674" y="1247682"/>
            <a:ext cx="3154680" cy="421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คะแนน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As is = 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AD3C5-A25D-1780-ADEC-B265EDA61690}"/>
              </a:ext>
            </a:extLst>
          </p:cNvPr>
          <p:cNvSpPr txBox="1"/>
          <p:nvPr/>
        </p:nvSpPr>
        <p:spPr>
          <a:xfrm>
            <a:off x="5641021" y="1241598"/>
            <a:ext cx="3154680" cy="421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คะแนน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To be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+mj-cs"/>
              </a:rPr>
              <a:t> = ……….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BC370-692C-3B1E-38DB-8193159B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AD7D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40198" y="1924364"/>
            <a:ext cx="2575187" cy="23933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5FB9D7-1AF9-4BB5-9E92-CD6DA043FF74}"/>
              </a:ext>
            </a:extLst>
          </p:cNvPr>
          <p:cNvSpPr txBox="1"/>
          <p:nvPr/>
        </p:nvSpPr>
        <p:spPr>
          <a:xfrm rot="19487017">
            <a:off x="3844898" y="3964525"/>
            <a:ext cx="5034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210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B7D34-72D9-7748-0D8A-5AF94C93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319087"/>
            <a:ext cx="9801225" cy="6219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95B09A-DA60-C100-F5AC-3AE7805C1BB4}"/>
              </a:ext>
            </a:extLst>
          </p:cNvPr>
          <p:cNvSpPr/>
          <p:nvPr/>
        </p:nvSpPr>
        <p:spPr>
          <a:xfrm>
            <a:off x="10435472" y="424206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07D5D-B5B6-D6DE-FA52-1BA968F5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804862"/>
            <a:ext cx="9725025" cy="5248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CCCE65-14E0-797D-9B6D-0FB363A61450}"/>
              </a:ext>
            </a:extLst>
          </p:cNvPr>
          <p:cNvSpPr/>
          <p:nvPr/>
        </p:nvSpPr>
        <p:spPr>
          <a:xfrm>
            <a:off x="10407192" y="904973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62488-92D4-D25C-E959-0890EBE4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776287"/>
            <a:ext cx="9782175" cy="5305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9D9435-0BDB-F7A5-A585-89588CD547C0}"/>
              </a:ext>
            </a:extLst>
          </p:cNvPr>
          <p:cNvSpPr/>
          <p:nvPr/>
        </p:nvSpPr>
        <p:spPr>
          <a:xfrm>
            <a:off x="10407192" y="904973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0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FDB6F-6F5A-F128-77A3-72D31056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B331A-2064-A814-9E20-CB0ABFDE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904875"/>
            <a:ext cx="9725025" cy="5048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91BF77-4BDC-6F52-9BBE-898E89DAE0C8}"/>
              </a:ext>
            </a:extLst>
          </p:cNvPr>
          <p:cNvSpPr/>
          <p:nvPr/>
        </p:nvSpPr>
        <p:spPr>
          <a:xfrm>
            <a:off x="10289209" y="1008668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59C71-6C65-914C-4F15-09C0AAE1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F9927-BC76-EFE9-F63E-0DE7B1D5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714375"/>
            <a:ext cx="9772650" cy="5429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EE9D2A-A572-76F6-EE7C-A0C782E4F63C}"/>
              </a:ext>
            </a:extLst>
          </p:cNvPr>
          <p:cNvSpPr/>
          <p:nvPr/>
        </p:nvSpPr>
        <p:spPr>
          <a:xfrm>
            <a:off x="10313022" y="801279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5D17-3746-0586-464B-2C43BD7C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040DB-4A9C-3FB2-382C-B085252B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661987"/>
            <a:ext cx="9772650" cy="55340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30E526-40CC-8834-C479-AF83501F2092}"/>
              </a:ext>
            </a:extLst>
          </p:cNvPr>
          <p:cNvSpPr/>
          <p:nvPr/>
        </p:nvSpPr>
        <p:spPr>
          <a:xfrm>
            <a:off x="10218656" y="661987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42005-EFDE-1275-895F-E7C4B1AC4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8F7CC-AD6F-110A-6E51-3CA4218F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709612"/>
            <a:ext cx="9725025" cy="543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99EE20-8EB7-1CFA-55A9-8D8B5F2F8B22}"/>
              </a:ext>
            </a:extLst>
          </p:cNvPr>
          <p:cNvSpPr/>
          <p:nvPr/>
        </p:nvSpPr>
        <p:spPr>
          <a:xfrm>
            <a:off x="10152669" y="782424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76151-9301-2783-3FC0-9415CFE71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3FD52-1670-131A-2214-5993756D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42937"/>
            <a:ext cx="9753600" cy="5572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36661F-BC0F-E10B-3C61-453B1F4138FB}"/>
              </a:ext>
            </a:extLst>
          </p:cNvPr>
          <p:cNvSpPr/>
          <p:nvPr/>
        </p:nvSpPr>
        <p:spPr>
          <a:xfrm>
            <a:off x="10199802" y="725864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CC0BC-8B38-73B6-24CF-69DD6CFAA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D98E1-A111-C9E3-7D70-456E03EF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42925"/>
            <a:ext cx="9715500" cy="5772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E0A7C1-6FC0-6479-C407-A8388BC7A50A}"/>
              </a:ext>
            </a:extLst>
          </p:cNvPr>
          <p:cNvSpPr/>
          <p:nvPr/>
        </p:nvSpPr>
        <p:spPr>
          <a:xfrm>
            <a:off x="10199802" y="612742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A50AE-2932-E9EF-AC75-64199081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1022D-A965-1760-3901-67A1B174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95275"/>
            <a:ext cx="9839325" cy="6267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1BAF49-F938-06AC-ED4E-66C813758513}"/>
              </a:ext>
            </a:extLst>
          </p:cNvPr>
          <p:cNvSpPr/>
          <p:nvPr/>
        </p:nvSpPr>
        <p:spPr>
          <a:xfrm>
            <a:off x="10346359" y="405352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7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08E567-AB65-8309-0351-255B228D2275}"/>
              </a:ext>
            </a:extLst>
          </p:cNvPr>
          <p:cNvSpPr txBox="1"/>
          <p:nvPr/>
        </p:nvSpPr>
        <p:spPr>
          <a:xfrm>
            <a:off x="352700" y="220708"/>
            <a:ext cx="11255642" cy="36933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Project related Sub Dimension </a:t>
            </a:r>
            <a:r>
              <a:rPr lang="th-TH" kern="0" dirty="0">
                <a:solidFill>
                  <a:srgbClr val="00808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ทำเป็น </a:t>
            </a:r>
            <a:r>
              <a:rPr lang="en-US" kern="0" dirty="0">
                <a:solidFill>
                  <a:srgbClr val="00808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template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09802-DA57-104C-978F-BAD31E5D43A9}"/>
              </a:ext>
            </a:extLst>
          </p:cNvPr>
          <p:cNvSpPr txBox="1"/>
          <p:nvPr/>
        </p:nvSpPr>
        <p:spPr>
          <a:xfrm>
            <a:off x="1429001" y="6488668"/>
            <a:ext cx="9747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ให้แสดงความเชื่อมโยงของ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project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ที่ทำการพัฒนาที่สอดคล้องกับมิติย่อย ดังตัวอย่างภาพด้านบน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2BC4BA-E708-059C-C03B-A20E6ABF3959}"/>
              </a:ext>
            </a:extLst>
          </p:cNvPr>
          <p:cNvSpPr/>
          <p:nvPr/>
        </p:nvSpPr>
        <p:spPr>
          <a:xfrm>
            <a:off x="2544418" y="4293705"/>
            <a:ext cx="882595" cy="190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 w="0"/>
                <a:solidFill>
                  <a:srgbClr val="0E2841">
                    <a:lumMod val="90000"/>
                    <a:lumOff val="1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5.1</a:t>
            </a:r>
            <a:r>
              <a:rPr kumimoji="0" lang="th-TH" sz="1000" b="0" i="0" u="none" strike="noStrike" kern="1200" cap="none" spc="0" normalizeH="0" baseline="0" noProof="0" dirty="0">
                <a:ln w="0"/>
                <a:solidFill>
                  <a:srgbClr val="0E2841">
                    <a:lumMod val="90000"/>
                    <a:lumOff val="1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 w="0"/>
                <a:solidFill>
                  <a:srgbClr val="0E2841">
                    <a:lumMod val="90000"/>
                    <a:lumOff val="1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ERP</a:t>
            </a:r>
            <a:endParaRPr kumimoji="0" lang="th-TH" sz="1000" b="0" i="0" u="none" strike="noStrike" kern="1200" cap="none" spc="0" normalizeH="0" baseline="0" noProof="0" dirty="0">
              <a:ln w="0"/>
              <a:solidFill>
                <a:srgbClr val="0E2841">
                  <a:lumMod val="90000"/>
                  <a:lumOff val="1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033A77-DAA2-0AD2-20E2-4793A6AF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86" y="1239109"/>
            <a:ext cx="9429314" cy="5353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3828B-E246-1C54-054B-D82BD87E60F2}"/>
              </a:ext>
            </a:extLst>
          </p:cNvPr>
          <p:cNvSpPr txBox="1"/>
          <p:nvPr/>
        </p:nvSpPr>
        <p:spPr>
          <a:xfrm>
            <a:off x="2430829" y="855569"/>
            <a:ext cx="158049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C2FFA-CB6F-1005-CD35-8A90A652F844}"/>
              </a:ext>
            </a:extLst>
          </p:cNvPr>
          <p:cNvSpPr txBox="1"/>
          <p:nvPr/>
        </p:nvSpPr>
        <p:spPr>
          <a:xfrm>
            <a:off x="8256096" y="855569"/>
            <a:ext cx="176902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1600" b="1" kern="0" dirty="0">
                <a:solidFill>
                  <a:srgbClr val="00808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 Dimension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1542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B7EFC-2975-68A6-60C7-9C5B22C70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7879D-2297-6BB7-E0CE-64362944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676275"/>
            <a:ext cx="9772650" cy="5505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6CD4CF-3278-5212-1C86-5A5F440EDA8C}"/>
              </a:ext>
            </a:extLst>
          </p:cNvPr>
          <p:cNvSpPr/>
          <p:nvPr/>
        </p:nvSpPr>
        <p:spPr>
          <a:xfrm>
            <a:off x="10360254" y="754144"/>
            <a:ext cx="66930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36CE3-8569-8610-5507-AC913767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7B747-64D7-FAE2-49BA-9D89D945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52425"/>
            <a:ext cx="9715500" cy="6153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B54E8E-0214-1017-92F4-82175F73D06B}"/>
              </a:ext>
            </a:extLst>
          </p:cNvPr>
          <p:cNvSpPr/>
          <p:nvPr/>
        </p:nvSpPr>
        <p:spPr>
          <a:xfrm>
            <a:off x="10096107" y="490193"/>
            <a:ext cx="857643" cy="50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B2BEC1-67E6-95B7-3ABD-157A2417E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74166"/>
              </p:ext>
            </p:extLst>
          </p:nvPr>
        </p:nvGraphicFramePr>
        <p:xfrm>
          <a:off x="17679" y="0"/>
          <a:ext cx="12174321" cy="839395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50298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938616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097315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1841369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26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31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Production Automation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ที่……......................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แสดงรายละเอียดรายการเครื่องจักร เช่น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 เครื่องจักร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เครื่องจักร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เครื่องจักร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แสดงรายละเอียดรายการซอฟต์แวร์ เช่น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 ซอฟต์แวร์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แสดงรายละเอียดรายการระบบ เช่น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ชื่อระบบ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 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indent="-1651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th-TH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400" b="0" i="0" u="none" strike="noStrike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000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000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สามารถเพิ่มกำลังการผลิตได้เพิ่มขึ้น............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..............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ชิ้น ต่อ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.............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ชั่วโมง)</a:t>
                      </a: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ลงทุนเปลี่ยนเครื่องจักรจากระบบกึ่งอัตโนมัติเป็นระบบอัตโนมัติใน..............กระบวนการผลิต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Reskill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พนักงานไปทำงานในกระบวนการอื่นๆ เช่น .......................</a:t>
                      </a: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5725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th-TH" sz="1400" b="0" i="0" u="none" strike="noStrike" kern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(ใส่เครื่องหมาย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4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กรณีมีคะแนนเพิ่มขึ้น)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C97303-645E-B022-A9F5-475AB686F24B}"/>
              </a:ext>
            </a:extLst>
          </p:cNvPr>
          <p:cNvSpPr txBox="1"/>
          <p:nvPr/>
        </p:nvSpPr>
        <p:spPr>
          <a:xfrm rot="19487017">
            <a:off x="-2222" y="4396913"/>
            <a:ext cx="3708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DC70D3E-41E6-9343-84CA-89E99D57818C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988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45847"/>
              </p:ext>
            </p:extLst>
          </p:nvPr>
        </p:nvGraphicFramePr>
        <p:xfrm>
          <a:off x="17680" y="10158"/>
          <a:ext cx="12174321" cy="68478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29717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3076690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153843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2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2286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de-DE" sz="14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</a:t>
                      </a:r>
                      <a:r>
                        <a:rPr lang="de-DE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Network</a:t>
                      </a:r>
                      <a:endParaRPr lang="th-TH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t"/>
                      <a:endParaRPr lang="de-DE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=...............)</a:t>
                      </a:r>
                      <a:br>
                        <a:rPr lang="de-DE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th-TH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 .....................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Software </a:t>
                      </a:r>
                    </a:p>
                    <a:p>
                      <a:pPr algn="l" fontAlgn="t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Licenses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t"/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t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IoT devices &amp; </a:t>
                      </a:r>
                    </a:p>
                    <a:p>
                      <a:pPr algn="l" fontAlgn="t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Sensors (Inc. MA  </a:t>
                      </a:r>
                    </a:p>
                    <a:p>
                      <a:pPr algn="l" fontAlgn="t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2nd-3rd year)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t"/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t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integration    </a:t>
                      </a:r>
                    </a:p>
                    <a:p>
                      <a:pPr algn="l" fontAlgn="t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t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t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2875" marR="9525" marT="9525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Manufacturing Execution System (MES)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ให้เป็นอัตโนมัติมากขึ้น โดยสามารถเก็บและรวบรวมข้อมูลการผลิต, กำหนดตารางการผลิต, วางแผนบริหารจัดการทรัพยากรการผลิต, เข้าถึงข้อมูลการสอบกลับได้ของผลิตภัณฑ์, การบริหารคุณภาพการผลิตเพื่อนำไปแสดงผลผ่าน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 Monitoring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และนำข้อมูลมาใช้วิเคราะห์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OEE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ของเครื่องจักร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ลงทุนติดอุปกรณ์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ดึงค่าต่างๆ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(Edge device, Digital counter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วัดความยาวชิ้นงาน จาก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ตัด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Counter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สำหรับนับชิ้นงานแต่ละ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process,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run/stop/Alarm,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ศักย์ไฟฟ้า (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V),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กระแสไฟฟ้า (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A),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พลังงานไฟฟ้า (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Watt-hour), on/off timer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สำหรับระบบแสงสว่าง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 line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ไปเก็บไว้ที่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เพื่อควบคุมคุณภาพการผลิตในกระบวนการ ให้สามารถแสดงข้อมูลแบบ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Real-time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 Monitoring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ช่วยลดความผิดพลาดในการมาจดบันทึกข้อมูล</a:t>
                      </a: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285750" indent="-200025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rgbClr val="FAD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9CC073-1F3E-095B-80BE-DF61F7629EF9}"/>
              </a:ext>
            </a:extLst>
          </p:cNvPr>
          <p:cNvSpPr txBox="1"/>
          <p:nvPr/>
        </p:nvSpPr>
        <p:spPr>
          <a:xfrm rot="19487017">
            <a:off x="-274010" y="4314962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E5A8E9D-56A3-6249-2629-7FC668F115E7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875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49118"/>
              </p:ext>
            </p:extLst>
          </p:nvPr>
        </p:nvGraphicFramePr>
        <p:xfrm>
          <a:off x="17680" y="10158"/>
          <a:ext cx="12174321" cy="68478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693665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3112742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3656768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2207343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2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2286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Smart Production</a:t>
                      </a:r>
                    </a:p>
                    <a:p>
                      <a:pPr marL="0" algn="ctr" defTabSz="914400" rtl="0" eaLnBrk="1" fontAlgn="t" latinLnBrk="0" hangingPunct="1"/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  <a:p>
                      <a:pPr marL="0" algn="ctr" defTabSz="914400" rtl="0" eaLnBrk="1" fontAlgn="t" latinLnBrk="0" hangingPunct="1"/>
                      <a:endParaRPr lang="en-US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 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MES/Production Control </a:t>
                      </a:r>
                    </a:p>
                    <a:p>
                      <a:pPr algn="l" defTabSz="9144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 Installation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263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fontAlgn="t" latinLnBrk="0" hangingPunct="1"/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Software Licenses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2635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IoT devices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ลงทุนติดอุปกรณ์ </a:t>
                      </a:r>
                      <a:r>
                        <a:rPr lang="en-US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IoT </a:t>
                      </a: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ดึงค่าต่างๆ จากเครื่องจักรไปเก็บไว้ที่ </a:t>
                      </a:r>
                      <a:r>
                        <a:rPr lang="en-US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Application Server </a:t>
                      </a: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เพื่อควบคุมคุณภาพการผลิต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หากพบค่าที่เบี่ยงเบนหรือผิดปกติไปจากที่กำหนดไว้จะมีการ </a:t>
                      </a:r>
                      <a:r>
                        <a:rPr lang="en-US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Alarm </a:t>
                      </a: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ในรูปแบบ</a:t>
                      </a:r>
                      <a:r>
                        <a:rPr lang="en-US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LINE Notification </a:t>
                      </a: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และแจ้งให้พนักงานทราบถึงสาเหตุของปัญหา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lang="en-US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Event </a:t>
                      </a: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จะแจ้งเตือนและบอกสาเหตุไปยังกลุ่ม </a:t>
                      </a:r>
                      <a:r>
                        <a:rPr lang="en-US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Line/email </a:t>
                      </a:r>
                      <a:r>
                        <a:rPr lang="th-TH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ของผู้รับผิดชอบ สามารถช่วยให้ทราบปัญหาและแก้ไขได้รวดเร็วมากยิ่งขึ้น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C0059C-3600-5560-E5A8-06900870714E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63533B9-E740-FFBD-5D92-DD1E9CA89DE7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367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B2BEC1-67E6-95B7-3ABD-157A2417E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81604"/>
              </p:ext>
            </p:extLst>
          </p:nvPr>
        </p:nvGraphicFramePr>
        <p:xfrm>
          <a:off x="0" y="1104"/>
          <a:ext cx="12174321" cy="70407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37912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040739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5226100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1665767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62430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64164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Facility Automation</a:t>
                      </a:r>
                    </a:p>
                    <a:p>
                      <a:pPr marL="0" algn="ctr" defTabSz="914400" rtl="0" eaLnBrk="1" fontAlgn="t" latinLnBrk="0" hangingPunct="1"/>
                      <a:endParaRPr lang="th-TH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  <a:p>
                      <a:pPr marL="85725" indent="0" algn="ctr" fontAlgn="t"/>
                      <a:endParaRPr lang="th-TH" sz="1400" b="0" kern="120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 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 Facility Management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2635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IoT installation </a:t>
                      </a:r>
                      <a:b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 Panel Installation </a:t>
                      </a:r>
                      <a:b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55600" indent="-261938" algn="l" defTabSz="914400" rtl="0" eaLnBrk="1" fontAlgn="ctr" latinLnBrk="0" hangingPunct="1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MES/Production Control System Installation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fontAlgn="ctr" latinLnBrk="0" hangingPunct="1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Software Licenses 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fontAlgn="ctr" latinLnBrk="0" hangingPunct="1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fontAlgn="ctr" latinLnBrk="0" hangingPunct="1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fontAlgn="ctr" latinLnBrk="0" hangingPunct="1"/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ระบบสาธารณูปโภคที่ใช้ในกระบวนการผลิต มีดังนี้</a:t>
                      </a: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ระบบไฟฟ้า</a:t>
                      </a: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ระบบทำความเย็น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แบบอัตโนมัติ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ระบบแรงดันลม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แบบอัตโนมัติ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ระบบแสงสว่าง</a:t>
                      </a: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r>
                        <a:rPr lang="th-TH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ควม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คุมการเข้า-ออก</a:t>
                      </a: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ระบบกล้องวงจรปิด</a:t>
                      </a:r>
                    </a:p>
                    <a:p>
                      <a:pPr marL="342900" marR="0" lvl="0" indent="-258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ปรับปรุงโดยการติดตั้ง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Power Meter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ทุกเครื่องจักรเพื่อวัดค่าพลังงานที่ใช้ในการผลิต และ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Edge device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 ระบบทำความเย็น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แบบอัตโนมัติ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ระบบแรงดันลม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แบบอัตโนมัติ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Access Control System (Raw Material warehouse)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 Control System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สำหรับระบบแสงสว่างเพื่อส่งผ่านชุดข้อมูลจากเครื่องจักรและระบบต่าง ๆ สู่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ติดตั้งแผงโซล่าเซลล์พร้อม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software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เพื่อสามารถบอกค่าพลังงานที่ใช้ โดยข้อมูลไฟฟ้าทั้ง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Input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ส่งผ่าน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API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ไปยัง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ERP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โดยอัตโนมัติ</a:t>
                      </a: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มีการรองรับการปรับเปลี่ยนเพิ่มลดอุปกรณ์ได้โดยง่าย เนื่องจากมี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อยู่แล้ว ไม่ต้องปรับปรุง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software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ใหม่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เพียงใช้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Plug &amp; Play Universal edge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รับ-ส่งค่า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Remote On/Off, operation status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Alarm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ถ้าจะเพิ่มอุปกรณ์ก็สามารถติดตั้งได้เลย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ระบบแสงสว่างในโรงงานสามารถปิด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เปิดอัตโนมัติตามเวลาทำงานที่ตั้งไว้</a:t>
                      </a: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2587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0" i="0" u="none" strike="noStrike" kern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7DDB8D-D8C9-A06A-07F5-1D2C88C0A016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7DECC17-7694-1C84-60AF-A86636F77425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701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19248"/>
              </p:ext>
            </p:extLst>
          </p:nvPr>
        </p:nvGraphicFramePr>
        <p:xfrm>
          <a:off x="17680" y="10159"/>
          <a:ext cx="12174321" cy="68820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708414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586749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1956620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891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20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rgbClr val="711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5623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Facility Network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</a:txBody>
                  <a:tcPr marL="9525" marR="9525" marT="9525" marB="0">
                    <a:solidFill>
                      <a:srgbClr val="71136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 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MES/Production Control System Installation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l" defTabSz="9144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ERP Integration </a:t>
                      </a:r>
                      <a:b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 Panel Installation (Solar Rooftop Grid)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Power meter Monitoring (Digital Power meter &amp; Protocol Gateway)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มีการลงทุนระบบการผลิตพลังงานไฟฟ้าจากเซลล์แสงอาทิตย์ และลงทุนอุปกรณ์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IIOT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เพื่อควบคุมและติดตามการใช้ไฟฟ้า (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kwh, Voltage , Current in each phase)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ข้อมูลถูกส่งไปจัดเก็บที่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Server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แสดงผลแบบ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 time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 App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ข้อมูลดังกล่าวสามารถนำมา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API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ไปยัง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ERP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สำหรับควบคุมพลังาน เพื่อรับ-ส่งข้อมูลการใช้พลังงานไฟฟ้าในการผลิตจากระบบ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ทำให้สามารบริหารจัดการต้นทุนการผลิตได้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มีการติดตั้ง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Edge device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เพื่อส่งข้อมูลจากระบบสาธารณูปโภคต่าง ๆ ขึ้นไปยัง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เดียวกันแบบ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Real-time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FAD7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rgbClr val="FAD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156609-8853-2B9B-8EA6-E3CAD8A5BC4C}"/>
              </a:ext>
            </a:extLst>
          </p:cNvPr>
          <p:cNvSpPr txBox="1"/>
          <p:nvPr/>
        </p:nvSpPr>
        <p:spPr>
          <a:xfrm rot="19487017">
            <a:off x="-196212" y="4226567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60D9DA0-D40F-DA44-F0C2-6973A594B5E7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193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6B21EC-694E-B281-EAD7-E93AB22B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16272"/>
              </p:ext>
            </p:extLst>
          </p:nvPr>
        </p:nvGraphicFramePr>
        <p:xfrm>
          <a:off x="17680" y="10158"/>
          <a:ext cx="12174321" cy="85877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1297479722"/>
                    </a:ext>
                  </a:extLst>
                </a:gridCol>
                <a:gridCol w="706380">
                  <a:extLst>
                    <a:ext uri="{9D8B030D-6E8A-4147-A177-3AD203B41FA5}">
                      <a16:colId xmlns:a16="http://schemas.microsoft.com/office/drawing/2014/main" val="65229050"/>
                    </a:ext>
                  </a:extLst>
                </a:gridCol>
                <a:gridCol w="646577">
                  <a:extLst>
                    <a:ext uri="{9D8B030D-6E8A-4147-A177-3AD203B41FA5}">
                      <a16:colId xmlns:a16="http://schemas.microsoft.com/office/drawing/2014/main" val="3733400756"/>
                    </a:ext>
                  </a:extLst>
                </a:gridCol>
                <a:gridCol w="2805037">
                  <a:extLst>
                    <a:ext uri="{9D8B030D-6E8A-4147-A177-3AD203B41FA5}">
                      <a16:colId xmlns:a16="http://schemas.microsoft.com/office/drawing/2014/main" val="2011246731"/>
                    </a:ext>
                  </a:extLst>
                </a:gridCol>
                <a:gridCol w="4266056">
                  <a:extLst>
                    <a:ext uri="{9D8B030D-6E8A-4147-A177-3AD203B41FA5}">
                      <a16:colId xmlns:a16="http://schemas.microsoft.com/office/drawing/2014/main" val="3658817040"/>
                    </a:ext>
                  </a:extLst>
                </a:gridCol>
                <a:gridCol w="1952848">
                  <a:extLst>
                    <a:ext uri="{9D8B030D-6E8A-4147-A177-3AD203B41FA5}">
                      <a16:colId xmlns:a16="http://schemas.microsoft.com/office/drawing/2014/main" val="71326066"/>
                    </a:ext>
                  </a:extLst>
                </a:gridCol>
              </a:tblGrid>
              <a:tr h="9905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มิติย่อย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รายการเครื่องจักร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ซอฟต์แวร์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หลังดำเนินการตามแผน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(Future State)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(คำอธิบาย)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 </a:t>
                      </a: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</a:t>
                      </a:r>
                    </a:p>
                  </a:txBody>
                  <a:tcPr marL="25295" marR="2529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52237"/>
                  </a:ext>
                </a:extLst>
              </a:tr>
              <a:tr h="59228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Smart Facility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(As is =.................)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5295" marR="2529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(หากมีการลงทุนในมิติย่อยนี้)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marL="25295" marR="2529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ที่……......................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 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จำนวนเงิน...........บาท  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แสดงรายละเอียด เช่น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 Facility Management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IoT installation </a:t>
                      </a:r>
                      <a:b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 Panel Installation </a:t>
                      </a:r>
                      <a:b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55600" indent="-261938" algn="l" defTabSz="914400" rtl="0" eaLnBrk="1" fontAlgn="ctr" latinLnBrk="0" hangingPunct="1"/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MES/Production Control System Installation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fontAlgn="t" latinLnBrk="0" hangingPunct="1"/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 Software Licenses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(…….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อธิบายรายละเอียดของประโยชน์ที่ได้จากการลงทุน เช่น (ตัวอย่าง)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ลงทุนอุปกรณ์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IoT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เพื่อรวบรวมข้อมูลจาก ระบบสาธารณูปโภคต่าง ๆ บน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 MES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โดยมีการแจ้งเตือนเมื่อข้อมูลมีการเบี่ยงเบนไปจากค่าที่กำหนด โดยจะแจ้งเตือนในรูปแบบ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LINE Notification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Email  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ให้ผู้ที่เกี่ยวข้องทราบเพื่อดำเนินการแก้ไขทันที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ลดของเสีย............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ลดต้นทุน...............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285750" indent="-200025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เพิ่มประสิทธิภาพ.........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3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27FF61-86A5-254A-0E85-BB66C8019662}"/>
              </a:ext>
            </a:extLst>
          </p:cNvPr>
          <p:cNvSpPr txBox="1"/>
          <p:nvPr/>
        </p:nvSpPr>
        <p:spPr>
          <a:xfrm rot="19487017">
            <a:off x="-264584" y="4216409"/>
            <a:ext cx="563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Example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  <a:lumOff val="9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CBB4C42-9C1C-84D6-2A16-4CFB6A3B887A}"/>
              </a:ext>
            </a:extLst>
          </p:cNvPr>
          <p:cNvSpPr/>
          <p:nvPr/>
        </p:nvSpPr>
        <p:spPr>
          <a:xfrm flipV="1">
            <a:off x="11229271" y="1192088"/>
            <a:ext cx="342032" cy="311083"/>
          </a:xfrm>
          <a:prstGeom prst="downArrow">
            <a:avLst/>
          </a:prstGeom>
          <a:solidFill>
            <a:srgbClr val="00B050"/>
          </a:solidFill>
          <a:ln>
            <a:solidFill>
              <a:srgbClr val="004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20396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1">
            <a:lumMod val="95000"/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0137ae-2c22-4bd2-be57-0b27ba5a09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B6A8E385C9943901001905CC8F28A" ma:contentTypeVersion="7" ma:contentTypeDescription="Create a new document." ma:contentTypeScope="" ma:versionID="1fbba0b78234f3c6e23a17e5cb91345d">
  <xsd:schema xmlns:xsd="http://www.w3.org/2001/XMLSchema" xmlns:xs="http://www.w3.org/2001/XMLSchema" xmlns:p="http://schemas.microsoft.com/office/2006/metadata/properties" xmlns:ns3="a00137ae-2c22-4bd2-be57-0b27ba5a0967" xmlns:ns4="fe2603ac-cad9-4827-b687-594a5f94d049" targetNamespace="http://schemas.microsoft.com/office/2006/metadata/properties" ma:root="true" ma:fieldsID="6f023f137ef85aac24e2359f2927f463" ns3:_="" ns4:_="">
    <xsd:import namespace="a00137ae-2c22-4bd2-be57-0b27ba5a0967"/>
    <xsd:import namespace="fe2603ac-cad9-4827-b687-594a5f94d0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137ae-2c22-4bd2-be57-0b27ba5a0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603ac-cad9-4827-b687-594a5f94d0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3B391-938A-475F-8DEF-95EC7969D1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6CA18-F80B-4E38-990B-E77104F6FA5A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a00137ae-2c22-4bd2-be57-0b27ba5a0967"/>
    <ds:schemaRef ds:uri="http://schemas.microsoft.com/office/2006/documentManagement/types"/>
    <ds:schemaRef ds:uri="fe2603ac-cad9-4827-b687-594a5f94d04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AB964D-9E64-47B5-A55F-0A00CF1EC1CC}">
  <ds:schemaRefs>
    <ds:schemaRef ds:uri="a00137ae-2c22-4bd2-be57-0b27ba5a0967"/>
    <ds:schemaRef ds:uri="fe2603ac-cad9-4827-b687-594a5f94d0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2621</TotalTime>
  <Words>3124</Words>
  <Application>Microsoft Office PowerPoint</Application>
  <PresentationFormat>Widescreen</PresentationFormat>
  <Paragraphs>592</Paragraphs>
  <Slides>31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Aptos</vt:lpstr>
      <vt:lpstr>Aptos Display</vt:lpstr>
      <vt:lpstr>Arial</vt:lpstr>
      <vt:lpstr>Athiti Medium</vt:lpstr>
      <vt:lpstr>Calibri Light</vt:lpstr>
      <vt:lpstr>Century Gothic</vt:lpstr>
      <vt:lpstr>Courier New</vt:lpstr>
      <vt:lpstr>Kanit</vt:lpstr>
      <vt:lpstr>Tahoma</vt:lpstr>
      <vt:lpstr>TH SarabunPSK</vt:lpstr>
      <vt:lpstr>Wingdings 3</vt:lpstr>
      <vt:lpstr>Wisp</vt:lpstr>
      <vt:lpstr>1_Office Theme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ผลลัพธ์ที่คาดหวังว่าจะได้จากการลงทุนครั้งนี้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Sayumporn Jaidee</dc:creator>
  <cp:lastModifiedBy>ลัคนา ริยาพันธ์</cp:lastModifiedBy>
  <cp:revision>14</cp:revision>
  <cp:lastPrinted>2024-08-09T09:30:45Z</cp:lastPrinted>
  <dcterms:created xsi:type="dcterms:W3CDTF">2022-02-23T04:25:31Z</dcterms:created>
  <dcterms:modified xsi:type="dcterms:W3CDTF">2026-01-09T02:58:10Z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0x01010070FB6A8E385C9943901001905CC8F28A</vt:lpwstr>
  </property>
</Properties>
</file>